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30275213" cy="42767250"/>
  <p:notesSz cx="6858000" cy="9144000"/>
  <p:defaultTextStyle>
    <a:defPPr>
      <a:defRPr lang="fr-FR"/>
    </a:defPPr>
    <a:lvl1pPr marL="0" algn="l" defTabSz="2086889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1pPr>
    <a:lvl2pPr marL="2086889" algn="l" defTabSz="2086889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2pPr>
    <a:lvl3pPr marL="4173779" algn="l" defTabSz="2086889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3pPr>
    <a:lvl4pPr marL="6260668" algn="l" defTabSz="2086889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4pPr>
    <a:lvl5pPr marL="8347558" algn="l" defTabSz="2086889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5pPr>
    <a:lvl6pPr marL="10434447" algn="l" defTabSz="2086889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6pPr>
    <a:lvl7pPr marL="12521336" algn="l" defTabSz="2086889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7pPr>
    <a:lvl8pPr marL="14608226" algn="l" defTabSz="2086889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8pPr>
    <a:lvl9pPr marL="16695115" algn="l" defTabSz="2086889" rtl="0" eaLnBrk="1" latinLnBrk="0" hangingPunct="1">
      <a:defRPr sz="82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0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82A"/>
    <a:srgbClr val="443A31"/>
    <a:srgbClr val="F40AE9"/>
    <a:srgbClr val="00ACA9"/>
    <a:srgbClr val="AFD078"/>
    <a:srgbClr val="614E40"/>
    <a:srgbClr val="B9348B"/>
    <a:srgbClr val="E7343F"/>
    <a:srgbClr val="EF7D00"/>
    <a:srgbClr val="9D8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6" autoAdjust="0"/>
    <p:restoredTop sz="96323" autoAdjust="0"/>
  </p:normalViewPr>
  <p:slideViewPr>
    <p:cSldViewPr snapToGrid="0" snapToObjects="1">
      <p:cViewPr varScale="1">
        <p:scale>
          <a:sx n="18" d="100"/>
          <a:sy n="18" d="100"/>
        </p:scale>
        <p:origin x="3210" y="96"/>
      </p:cViewPr>
      <p:guideLst>
        <p:guide orient="horz" pos="13470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3E749-4EBB-9F4C-BC41-C316858F9593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78555-8C61-114A-BD87-0064F5446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8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602D4-51A9-6945-8435-4078E3DFB1A5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C6BBD-0E62-004B-8F97-819E6FB92A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6BBD-0E62-004B-8F97-819E6FB92A6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38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mon_service/DirCom_Commun/17%20SUPPORTS%20DIVERS/UF%20Biologie/23_09_07_UFBio_posterA1_trombino/links/Motif_Recherche_marro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sdubroca/Desktop/2020_10_travail%20bureau%20confinement02/2021_UBX%20Gabarit/2021_02_15_UBX_posterA0/links/Motif_Recherche_marron.png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mon_service/DirCom_Commun/17%20SUPPORTS%20DIVERS/UF%20Biologie/23_09_07_UFBio_posterA1_trombino/links/Motif_Recherche_marro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sdubroca/Desktop/2020_10_travail%20bureau%20confinement02/2021_UBX%20Gabarit/2021_02_15_UBX_posterA0/links/Motif_Recherche_marron.png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sdubroca/Desktop/2020_10_travail%20bureau%20confinement02/2021_UBX%20Gabarit/2021_02_15_UBX_posterA0/links/Motif_Recherche_marro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barit-trombino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otif_Recherche_marron.png">
            <a:extLst>
              <a:ext uri="{FF2B5EF4-FFF2-40B4-BE49-F238E27FC236}">
                <a16:creationId xmlns:a16="http://schemas.microsoft.com/office/drawing/2014/main" id="{D3BD8BD9-70D8-808C-AC91-3FCC7FC3D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t="34244" b="48561"/>
          <a:stretch>
            <a:fillRect/>
          </a:stretch>
        </p:blipFill>
        <p:spPr>
          <a:xfrm>
            <a:off x="0" y="1"/>
            <a:ext cx="30275213" cy="5201600"/>
          </a:xfrm>
          <a:prstGeom prst="rect">
            <a:avLst/>
          </a:prstGeom>
        </p:spPr>
      </p:pic>
      <p:sp>
        <p:nvSpPr>
          <p:cNvPr id="9" name="Trapèze 8">
            <a:extLst>
              <a:ext uri="{FF2B5EF4-FFF2-40B4-BE49-F238E27FC236}">
                <a16:creationId xmlns:a16="http://schemas.microsoft.com/office/drawing/2014/main" id="{71227166-B50D-3EB6-D7B7-CB40F37B59C9}"/>
              </a:ext>
            </a:extLst>
          </p:cNvPr>
          <p:cNvSpPr/>
          <p:nvPr userDrawn="1"/>
        </p:nvSpPr>
        <p:spPr>
          <a:xfrm rot="5400000">
            <a:off x="11600464" y="-11289369"/>
            <a:ext cx="7074284" cy="30275213"/>
          </a:xfrm>
          <a:prstGeom prst="trapezoi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0905291-D278-0046-A96F-62D777AFD6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99887" y="40234694"/>
            <a:ext cx="8920295" cy="2185112"/>
          </a:xfrm>
          <a:prstGeom prst="rect">
            <a:avLst/>
          </a:prstGeom>
        </p:spPr>
      </p:pic>
      <p:pic>
        <p:nvPicPr>
          <p:cNvPr id="29" name="Motif_Recherche_marron.png" descr="/Users/sdubroca/Desktop/2020_10_travail bureau confinement02/2021_UBX Gabarit/2021_02_15_UBX_posterA0/links/Motif_Recherche_marron.png"/>
          <p:cNvPicPr>
            <a:picLocks noChangeAspect="1"/>
          </p:cNvPicPr>
          <p:nvPr userDrawn="1"/>
        </p:nvPicPr>
        <p:blipFill rotWithShape="1">
          <a:blip r:embed="rId2" r:link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68641" r="-6"/>
          <a:stretch>
            <a:fillRect/>
          </a:stretch>
        </p:blipFill>
        <p:spPr>
          <a:xfrm>
            <a:off x="0" y="29957400"/>
            <a:ext cx="30275213" cy="9532441"/>
          </a:xfrm>
          <a:prstGeom prst="rect">
            <a:avLst/>
          </a:prstGeom>
        </p:spPr>
      </p:pic>
      <p:sp>
        <p:nvSpPr>
          <p:cNvPr id="5" name="Trapèze 4">
            <a:extLst>
              <a:ext uri="{FF2B5EF4-FFF2-40B4-BE49-F238E27FC236}">
                <a16:creationId xmlns:a16="http://schemas.microsoft.com/office/drawing/2014/main" id="{29E4931C-2A40-CD0A-08C7-7D71842E5EE1}"/>
              </a:ext>
            </a:extLst>
          </p:cNvPr>
          <p:cNvSpPr/>
          <p:nvPr userDrawn="1"/>
        </p:nvSpPr>
        <p:spPr>
          <a:xfrm rot="5400000">
            <a:off x="13636261" y="24202477"/>
            <a:ext cx="3055069" cy="30327601"/>
          </a:xfrm>
          <a:prstGeom prst="trapezoid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 userDrawn="1"/>
        </p:nvSpPr>
        <p:spPr>
          <a:xfrm>
            <a:off x="0" y="19841154"/>
            <a:ext cx="30327600" cy="14882466"/>
          </a:xfrm>
          <a:custGeom>
            <a:avLst/>
            <a:gdLst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1638300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3494690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5174281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4437619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127171"/>
              <a:gd name="connsiteX1" fmla="*/ 30327600 w 30327600"/>
              <a:gd name="connsiteY1" fmla="*/ 0 h 5127171"/>
              <a:gd name="connsiteX2" fmla="*/ 30327600 w 30327600"/>
              <a:gd name="connsiteY2" fmla="*/ 4437619 h 5127171"/>
              <a:gd name="connsiteX3" fmla="*/ 0 w 30327600"/>
              <a:gd name="connsiteY3" fmla="*/ 5127171 h 5127171"/>
              <a:gd name="connsiteX4" fmla="*/ 0 w 30327600"/>
              <a:gd name="connsiteY4" fmla="*/ 38100 h 512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7600" h="5127171">
                <a:moveTo>
                  <a:pt x="76200" y="0"/>
                </a:moveTo>
                <a:lnTo>
                  <a:pt x="30327600" y="0"/>
                </a:lnTo>
                <a:lnTo>
                  <a:pt x="30327600" y="4437619"/>
                </a:lnTo>
                <a:lnTo>
                  <a:pt x="0" y="5127171"/>
                </a:lnTo>
                <a:lnTo>
                  <a:pt x="0" y="3810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40000" y="958185"/>
            <a:ext cx="27379103" cy="4372806"/>
          </a:xfrm>
        </p:spPr>
        <p:txBody>
          <a:bodyPr tIns="0">
            <a:noAutofit/>
          </a:bodyPr>
          <a:lstStyle>
            <a:lvl1pPr algn="l">
              <a:defRPr sz="14000">
                <a:solidFill>
                  <a:srgbClr val="009DE0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2"/>
          </p:nvPr>
        </p:nvSpPr>
        <p:spPr>
          <a:xfrm>
            <a:off x="1440000" y="5400000"/>
            <a:ext cx="27379103" cy="4838888"/>
          </a:xfrm>
        </p:spPr>
        <p:txBody>
          <a:bodyPr/>
          <a:lstStyle>
            <a:lvl1pPr>
              <a:defRPr sz="6000"/>
            </a:lvl1pPr>
            <a:lvl2pPr>
              <a:defRPr sz="5000">
                <a:solidFill>
                  <a:srgbClr val="443A31"/>
                </a:solidFill>
              </a:defRPr>
            </a:lvl2pPr>
            <a:lvl3pPr marL="0" indent="0" algn="l">
              <a:buFontTx/>
              <a:buNone/>
              <a:defRPr sz="40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35"/>
          </p:nvPr>
        </p:nvSpPr>
        <p:spPr>
          <a:xfrm>
            <a:off x="31226661" y="19141956"/>
            <a:ext cx="8118475" cy="6713250"/>
          </a:xfrm>
          <a:solidFill>
            <a:schemeClr val="bg2"/>
          </a:solidFill>
        </p:spPr>
        <p:txBody>
          <a:bodyPr lIns="180000" tIns="108000" rIns="108000"/>
          <a:lstStyle>
            <a:lvl1pPr>
              <a:buClr>
                <a:schemeClr val="bg1"/>
              </a:buClr>
              <a:defRPr sz="5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pour une image  29"/>
          <p:cNvSpPr>
            <a:spLocks noGrp="1"/>
          </p:cNvSpPr>
          <p:nvPr>
            <p:ph type="pic" sz="quarter" idx="37"/>
          </p:nvPr>
        </p:nvSpPr>
        <p:spPr>
          <a:xfrm>
            <a:off x="31336303" y="15627098"/>
            <a:ext cx="4788272" cy="351507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39" hasCustomPrompt="1"/>
          </p:nvPr>
        </p:nvSpPr>
        <p:spPr>
          <a:xfrm>
            <a:off x="31336303" y="28788316"/>
            <a:ext cx="7899193" cy="8169872"/>
          </a:xfrm>
          <a:solidFill>
            <a:schemeClr val="bg1"/>
          </a:solidFill>
          <a:ln w="76200" cap="rnd" cmpd="sng">
            <a:solidFill>
              <a:schemeClr val="bg2"/>
            </a:solidFill>
            <a:prstDash val="sysDash"/>
            <a:bevel/>
          </a:ln>
        </p:spPr>
        <p:txBody>
          <a:bodyPr lIns="360000" tIns="180000" rIns="180000" numCol="1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1693095" y="39118178"/>
            <a:ext cx="4351396" cy="855958"/>
          </a:xfrm>
          <a:prstGeom prst="rect">
            <a:avLst/>
          </a:prstGeom>
          <a:solidFill>
            <a:srgbClr val="443A31"/>
          </a:solidFill>
        </p:spPr>
        <p:txBody>
          <a:bodyPr wrap="square" lIns="252000" tIns="180000" rIns="180000" bIns="180000" rtlCol="0">
            <a:spAutoFit/>
          </a:bodyPr>
          <a:lstStyle/>
          <a:p>
            <a:r>
              <a:rPr lang="fr-FR" sz="3200" b="1" i="0" dirty="0" err="1">
                <a:solidFill>
                  <a:schemeClr val="bg1"/>
                </a:solidFill>
                <a:latin typeface="Arial"/>
                <a:cs typeface="Arial"/>
              </a:rPr>
              <a:t>www.u-bordeaux.fr</a:t>
            </a:r>
            <a:endParaRPr lang="fr-FR" sz="32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1440000" y="38798144"/>
            <a:ext cx="2208959" cy="534368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36000" rIns="72000" bIns="36000" rtlCol="0" anchor="ctr" anchorCtr="0">
            <a:spAutoFit/>
          </a:bodyPr>
          <a:lstStyle/>
          <a:p>
            <a:r>
              <a:rPr lang="fr-FR" sz="3000" b="1" i="0" dirty="0">
                <a:solidFill>
                  <a:srgbClr val="009DE0"/>
                </a:solidFill>
                <a:latin typeface="Arial"/>
                <a:cs typeface="Arial"/>
              </a:rPr>
              <a:t>En savoir +</a:t>
            </a:r>
          </a:p>
        </p:txBody>
      </p:sp>
      <p:sp>
        <p:nvSpPr>
          <p:cNvPr id="45" name="Espace réservé du pied de page 53"/>
          <p:cNvSpPr>
            <a:spLocks noGrp="1"/>
          </p:cNvSpPr>
          <p:nvPr>
            <p:ph type="ftr" sz="quarter" idx="25"/>
          </p:nvPr>
        </p:nvSpPr>
        <p:spPr>
          <a:xfrm>
            <a:off x="6307037" y="39404247"/>
            <a:ext cx="12995281" cy="607071"/>
          </a:xfrm>
        </p:spPr>
        <p:txBody>
          <a:bodyPr wrap="square" lIns="0" tIns="0" rIns="0" bIns="0" anchor="b" anchorCtr="0">
            <a:noAutofit/>
          </a:bodyPr>
          <a:lstStyle>
            <a:lvl1pPr algn="l">
              <a:defRPr sz="3000"/>
            </a:lvl1pPr>
          </a:lstStyle>
          <a:p>
            <a:r>
              <a:rPr lang="fr-FR" dirty="0"/>
              <a:t>Contact, </a:t>
            </a:r>
            <a:r>
              <a:rPr lang="fr-FR" dirty="0" err="1"/>
              <a:t>rs,insta</a:t>
            </a:r>
            <a:r>
              <a:rPr lang="fr-FR" dirty="0"/>
              <a:t>, ou texte complémentaire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FF31C1C-6946-E57F-6C8D-A0FCF1D25124}"/>
              </a:ext>
            </a:extLst>
          </p:cNvPr>
          <p:cNvCxnSpPr>
            <a:cxnSpLocks/>
          </p:cNvCxnSpPr>
          <p:nvPr userDrawn="1"/>
        </p:nvCxnSpPr>
        <p:spPr>
          <a:xfrm>
            <a:off x="1440002" y="6437782"/>
            <a:ext cx="27179998" cy="0"/>
          </a:xfrm>
          <a:prstGeom prst="line">
            <a:avLst/>
          </a:prstGeom>
          <a:ln w="76200" cap="rnd">
            <a:solidFill>
              <a:srgbClr val="009DE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107669EC-1899-EDCC-6265-23A090AEF0FD}"/>
              </a:ext>
            </a:extLst>
          </p:cNvPr>
          <p:cNvSpPr/>
          <p:nvPr userDrawn="1"/>
        </p:nvSpPr>
        <p:spPr>
          <a:xfrm rot="13500000">
            <a:off x="-740467" y="5113724"/>
            <a:ext cx="1480932" cy="1499107"/>
          </a:xfrm>
          <a:prstGeom prst="rtTriangle">
            <a:avLst/>
          </a:prstGeom>
          <a:solidFill>
            <a:schemeClr val="bg2"/>
          </a:solidFill>
          <a:ln>
            <a:solidFill>
              <a:srgbClr val="009D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38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abarit-trombino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tif_Recherche_marron.png">
            <a:extLst>
              <a:ext uri="{FF2B5EF4-FFF2-40B4-BE49-F238E27FC236}">
                <a16:creationId xmlns:a16="http://schemas.microsoft.com/office/drawing/2014/main" id="{C85C5F29-2D02-34E8-B01D-42E964B87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/>
          <a:srcRect t="34244" b="48561"/>
          <a:stretch>
            <a:fillRect/>
          </a:stretch>
        </p:blipFill>
        <p:spPr>
          <a:xfrm>
            <a:off x="0" y="1"/>
            <a:ext cx="30275213" cy="5201600"/>
          </a:xfrm>
          <a:prstGeom prst="rect">
            <a:avLst/>
          </a:prstGeom>
        </p:spPr>
      </p:pic>
      <p:sp>
        <p:nvSpPr>
          <p:cNvPr id="4" name="Trapèze 3">
            <a:extLst>
              <a:ext uri="{FF2B5EF4-FFF2-40B4-BE49-F238E27FC236}">
                <a16:creationId xmlns:a16="http://schemas.microsoft.com/office/drawing/2014/main" id="{4C4D3F7B-6CF7-8FFA-EDAF-A207F504A173}"/>
              </a:ext>
            </a:extLst>
          </p:cNvPr>
          <p:cNvSpPr/>
          <p:nvPr userDrawn="1"/>
        </p:nvSpPr>
        <p:spPr>
          <a:xfrm rot="5400000">
            <a:off x="11600464" y="-11289369"/>
            <a:ext cx="7074284" cy="30275213"/>
          </a:xfrm>
          <a:prstGeom prst="trapezoi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0905291-D278-0046-A96F-62D777AFD6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99887" y="40234694"/>
            <a:ext cx="8920295" cy="2185112"/>
          </a:xfrm>
          <a:prstGeom prst="rect">
            <a:avLst/>
          </a:prstGeom>
        </p:spPr>
      </p:pic>
      <p:pic>
        <p:nvPicPr>
          <p:cNvPr id="29" name="Motif_Recherche_marron.png" descr="/Users/sdubroca/Desktop/2020_10_travail bureau confinement02/2021_UBX Gabarit/2021_02_15_UBX_posterA0/links/Motif_Recherche_marron.png"/>
          <p:cNvPicPr>
            <a:picLocks noChangeAspect="1"/>
          </p:cNvPicPr>
          <p:nvPr userDrawn="1"/>
        </p:nvPicPr>
        <p:blipFill rotWithShape="1">
          <a:blip r:embed="rId2" r:link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37861" r="-6"/>
          <a:stretch>
            <a:fillRect/>
          </a:stretch>
        </p:blipFill>
        <p:spPr>
          <a:xfrm>
            <a:off x="0" y="20600894"/>
            <a:ext cx="30275213" cy="18888947"/>
          </a:xfrm>
          <a:prstGeom prst="rect">
            <a:avLst/>
          </a:prstGeom>
        </p:spPr>
      </p:pic>
      <p:sp>
        <p:nvSpPr>
          <p:cNvPr id="5" name="Trapèze 4">
            <a:extLst>
              <a:ext uri="{FF2B5EF4-FFF2-40B4-BE49-F238E27FC236}">
                <a16:creationId xmlns:a16="http://schemas.microsoft.com/office/drawing/2014/main" id="{29E4931C-2A40-CD0A-08C7-7D71842E5EE1}"/>
              </a:ext>
            </a:extLst>
          </p:cNvPr>
          <p:cNvSpPr/>
          <p:nvPr userDrawn="1"/>
        </p:nvSpPr>
        <p:spPr>
          <a:xfrm rot="5400000">
            <a:off x="13636261" y="24202477"/>
            <a:ext cx="3055069" cy="30327601"/>
          </a:xfrm>
          <a:prstGeom prst="trapezoid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 userDrawn="1"/>
        </p:nvSpPr>
        <p:spPr>
          <a:xfrm>
            <a:off x="0" y="13942392"/>
            <a:ext cx="30327600" cy="14882466"/>
          </a:xfrm>
          <a:custGeom>
            <a:avLst/>
            <a:gdLst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1638300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3494690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5174281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4437619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127171"/>
              <a:gd name="connsiteX1" fmla="*/ 30327600 w 30327600"/>
              <a:gd name="connsiteY1" fmla="*/ 0 h 5127171"/>
              <a:gd name="connsiteX2" fmla="*/ 30327600 w 30327600"/>
              <a:gd name="connsiteY2" fmla="*/ 4437619 h 5127171"/>
              <a:gd name="connsiteX3" fmla="*/ 0 w 30327600"/>
              <a:gd name="connsiteY3" fmla="*/ 5127171 h 5127171"/>
              <a:gd name="connsiteX4" fmla="*/ 0 w 30327600"/>
              <a:gd name="connsiteY4" fmla="*/ 38100 h 512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7600" h="5127171">
                <a:moveTo>
                  <a:pt x="76200" y="0"/>
                </a:moveTo>
                <a:lnTo>
                  <a:pt x="30327600" y="0"/>
                </a:lnTo>
                <a:lnTo>
                  <a:pt x="30327600" y="4437619"/>
                </a:lnTo>
                <a:lnTo>
                  <a:pt x="0" y="5127171"/>
                </a:lnTo>
                <a:lnTo>
                  <a:pt x="0" y="3810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40000" y="958184"/>
            <a:ext cx="27379103" cy="4284487"/>
          </a:xfrm>
        </p:spPr>
        <p:txBody>
          <a:bodyPr tIns="0">
            <a:noAutofit/>
          </a:bodyPr>
          <a:lstStyle>
            <a:lvl1pPr algn="l">
              <a:defRPr sz="14000">
                <a:solidFill>
                  <a:srgbClr val="009DE0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2"/>
          </p:nvPr>
        </p:nvSpPr>
        <p:spPr>
          <a:xfrm>
            <a:off x="1440000" y="5400000"/>
            <a:ext cx="27379103" cy="4658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35"/>
          </p:nvPr>
        </p:nvSpPr>
        <p:spPr>
          <a:xfrm>
            <a:off x="31226661" y="19141956"/>
            <a:ext cx="8118475" cy="6713250"/>
          </a:xfrm>
          <a:solidFill>
            <a:schemeClr val="bg2"/>
          </a:solidFill>
        </p:spPr>
        <p:txBody>
          <a:bodyPr lIns="180000" tIns="108000" rIns="108000"/>
          <a:lstStyle>
            <a:lvl1pPr>
              <a:buClr>
                <a:schemeClr val="bg1"/>
              </a:buClr>
              <a:defRPr sz="5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pour une image  29"/>
          <p:cNvSpPr>
            <a:spLocks noGrp="1"/>
          </p:cNvSpPr>
          <p:nvPr>
            <p:ph type="pic" sz="quarter" idx="37"/>
          </p:nvPr>
        </p:nvSpPr>
        <p:spPr>
          <a:xfrm>
            <a:off x="31336303" y="15627098"/>
            <a:ext cx="4788272" cy="351507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39" hasCustomPrompt="1"/>
          </p:nvPr>
        </p:nvSpPr>
        <p:spPr>
          <a:xfrm>
            <a:off x="31336303" y="28788316"/>
            <a:ext cx="7899193" cy="8169872"/>
          </a:xfrm>
          <a:solidFill>
            <a:schemeClr val="bg1"/>
          </a:solidFill>
          <a:ln w="76200" cap="rnd" cmpd="sng">
            <a:solidFill>
              <a:schemeClr val="bg2"/>
            </a:solidFill>
            <a:prstDash val="sysDash"/>
            <a:bevel/>
          </a:ln>
        </p:spPr>
        <p:txBody>
          <a:bodyPr lIns="360000" tIns="180000" rIns="180000" numCol="1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1693095" y="39118178"/>
            <a:ext cx="4351396" cy="855958"/>
          </a:xfrm>
          <a:prstGeom prst="rect">
            <a:avLst/>
          </a:prstGeom>
          <a:solidFill>
            <a:srgbClr val="443A31"/>
          </a:solidFill>
        </p:spPr>
        <p:txBody>
          <a:bodyPr wrap="square" lIns="252000" tIns="180000" rIns="180000" bIns="180000" rtlCol="0">
            <a:spAutoFit/>
          </a:bodyPr>
          <a:lstStyle/>
          <a:p>
            <a:r>
              <a:rPr lang="fr-FR" sz="3200" b="1" i="0" dirty="0" err="1">
                <a:solidFill>
                  <a:schemeClr val="bg1"/>
                </a:solidFill>
                <a:latin typeface="Arial"/>
                <a:cs typeface="Arial"/>
              </a:rPr>
              <a:t>www.u-bordeaux.fr</a:t>
            </a:r>
            <a:endParaRPr lang="fr-FR" sz="32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3" name="ZoneTexte 42"/>
          <p:cNvSpPr txBox="1"/>
          <p:nvPr userDrawn="1"/>
        </p:nvSpPr>
        <p:spPr>
          <a:xfrm>
            <a:off x="1440000" y="38798144"/>
            <a:ext cx="2208959" cy="534368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36000" rIns="72000" bIns="36000" rtlCol="0" anchor="ctr" anchorCtr="0">
            <a:spAutoFit/>
          </a:bodyPr>
          <a:lstStyle/>
          <a:p>
            <a:r>
              <a:rPr lang="fr-FR" sz="3000" b="1" i="0" dirty="0">
                <a:solidFill>
                  <a:srgbClr val="009DE0"/>
                </a:solidFill>
                <a:latin typeface="Arial"/>
                <a:cs typeface="Arial"/>
              </a:rPr>
              <a:t>En savoir +</a:t>
            </a:r>
          </a:p>
        </p:txBody>
      </p:sp>
      <p:sp>
        <p:nvSpPr>
          <p:cNvPr id="45" name="Espace réservé du pied de page 53"/>
          <p:cNvSpPr>
            <a:spLocks noGrp="1"/>
          </p:cNvSpPr>
          <p:nvPr>
            <p:ph type="ftr" sz="quarter" idx="25"/>
          </p:nvPr>
        </p:nvSpPr>
        <p:spPr>
          <a:xfrm>
            <a:off x="6307037" y="39404247"/>
            <a:ext cx="12995281" cy="607071"/>
          </a:xfrm>
        </p:spPr>
        <p:txBody>
          <a:bodyPr wrap="square" lIns="0" tIns="0" rIns="0" bIns="0" anchor="b" anchorCtr="0">
            <a:noAutofit/>
          </a:bodyPr>
          <a:lstStyle>
            <a:lvl1pPr algn="l">
              <a:defRPr sz="3000"/>
            </a:lvl1pPr>
          </a:lstStyle>
          <a:p>
            <a:r>
              <a:rPr lang="fr-FR" dirty="0"/>
              <a:t>Contact, </a:t>
            </a:r>
            <a:r>
              <a:rPr lang="fr-FR" dirty="0" err="1"/>
              <a:t>rs,insta</a:t>
            </a:r>
            <a:r>
              <a:rPr lang="fr-FR" dirty="0"/>
              <a:t>, ou texte complémentaire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8ABB865-873C-ECF6-8389-661AC36696BE}"/>
              </a:ext>
            </a:extLst>
          </p:cNvPr>
          <p:cNvCxnSpPr>
            <a:cxnSpLocks/>
          </p:cNvCxnSpPr>
          <p:nvPr userDrawn="1"/>
        </p:nvCxnSpPr>
        <p:spPr>
          <a:xfrm>
            <a:off x="1440002" y="6437782"/>
            <a:ext cx="27179998" cy="0"/>
          </a:xfrm>
          <a:prstGeom prst="line">
            <a:avLst/>
          </a:prstGeom>
          <a:ln w="76200" cap="rnd">
            <a:solidFill>
              <a:srgbClr val="009DE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A197E1D8-66DC-35DD-1AD3-32320E6047E0}"/>
              </a:ext>
            </a:extLst>
          </p:cNvPr>
          <p:cNvSpPr/>
          <p:nvPr userDrawn="1"/>
        </p:nvSpPr>
        <p:spPr>
          <a:xfrm rot="13500000">
            <a:off x="-740467" y="5113724"/>
            <a:ext cx="1480932" cy="1499107"/>
          </a:xfrm>
          <a:prstGeom prst="rtTriangle">
            <a:avLst/>
          </a:prstGeom>
          <a:solidFill>
            <a:schemeClr val="bg2"/>
          </a:solidFill>
          <a:ln>
            <a:solidFill>
              <a:srgbClr val="009D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75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barit-post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otif_Recherche_marron.png" descr="/Users/sdubroca/Desktop/2020_10_travail bureau confinement02/2021_UBX Gabarit/2021_02_15_UBX_posterA0/links/Motif_Recherche_marron.png"/>
          <p:cNvPicPr>
            <a:picLocks noChangeAspect="1"/>
          </p:cNvPicPr>
          <p:nvPr userDrawn="1"/>
        </p:nvPicPr>
        <p:blipFill rotWithShape="1">
          <a:blip r:embed="rId2" r:link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68641" r="-6"/>
          <a:stretch>
            <a:fillRect/>
          </a:stretch>
        </p:blipFill>
        <p:spPr>
          <a:xfrm>
            <a:off x="0" y="28059967"/>
            <a:ext cx="30397466" cy="955440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998813"/>
            <a:ext cx="30327600" cy="20654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 userDrawn="1"/>
        </p:nvSpPr>
        <p:spPr>
          <a:xfrm>
            <a:off x="0" y="15353542"/>
            <a:ext cx="30327600" cy="14882466"/>
          </a:xfrm>
          <a:custGeom>
            <a:avLst/>
            <a:gdLst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1638300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3494690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5174281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4437619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127171"/>
              <a:gd name="connsiteX1" fmla="*/ 30327600 w 30327600"/>
              <a:gd name="connsiteY1" fmla="*/ 0 h 5127171"/>
              <a:gd name="connsiteX2" fmla="*/ 30327600 w 30327600"/>
              <a:gd name="connsiteY2" fmla="*/ 4437619 h 5127171"/>
              <a:gd name="connsiteX3" fmla="*/ 0 w 30327600"/>
              <a:gd name="connsiteY3" fmla="*/ 5127171 h 5127171"/>
              <a:gd name="connsiteX4" fmla="*/ 0 w 30327600"/>
              <a:gd name="connsiteY4" fmla="*/ 38100 h 512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7600" h="5127171">
                <a:moveTo>
                  <a:pt x="76200" y="0"/>
                </a:moveTo>
                <a:lnTo>
                  <a:pt x="30327600" y="0"/>
                </a:lnTo>
                <a:lnTo>
                  <a:pt x="30327600" y="4437619"/>
                </a:lnTo>
                <a:lnTo>
                  <a:pt x="0" y="5127171"/>
                </a:lnTo>
                <a:lnTo>
                  <a:pt x="0" y="3810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14" name="Forme libre 13"/>
          <p:cNvSpPr/>
          <p:nvPr userDrawn="1"/>
        </p:nvSpPr>
        <p:spPr>
          <a:xfrm>
            <a:off x="0" y="1"/>
            <a:ext cx="30327600" cy="6191494"/>
          </a:xfrm>
          <a:custGeom>
            <a:avLst/>
            <a:gdLst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1638300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3494690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5174281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4437619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127171"/>
              <a:gd name="connsiteX1" fmla="*/ 30327600 w 30327600"/>
              <a:gd name="connsiteY1" fmla="*/ 0 h 5127171"/>
              <a:gd name="connsiteX2" fmla="*/ 30327600 w 30327600"/>
              <a:gd name="connsiteY2" fmla="*/ 4437619 h 5127171"/>
              <a:gd name="connsiteX3" fmla="*/ 0 w 30327600"/>
              <a:gd name="connsiteY3" fmla="*/ 5127171 h 5127171"/>
              <a:gd name="connsiteX4" fmla="*/ 0 w 30327600"/>
              <a:gd name="connsiteY4" fmla="*/ 38100 h 512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7600" h="5127171">
                <a:moveTo>
                  <a:pt x="76200" y="0"/>
                </a:moveTo>
                <a:lnTo>
                  <a:pt x="30327600" y="0"/>
                </a:lnTo>
                <a:lnTo>
                  <a:pt x="30327600" y="4437619"/>
                </a:lnTo>
                <a:lnTo>
                  <a:pt x="0" y="5127171"/>
                </a:lnTo>
                <a:lnTo>
                  <a:pt x="0" y="38100"/>
                </a:lnTo>
              </a:path>
            </a:pathLst>
          </a:custGeom>
          <a:solidFill>
            <a:srgbClr val="009D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1440000" y="6191495"/>
            <a:ext cx="27247692" cy="553998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3600" b="0" i="1">
                <a:solidFill>
                  <a:schemeClr val="bg1"/>
                </a:solidFill>
              </a:defRPr>
            </a:lvl1pPr>
            <a:lvl2pPr marL="151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1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8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des auteurs</a:t>
            </a:r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20" hasCustomPrompt="1"/>
          </p:nvPr>
        </p:nvSpPr>
        <p:spPr>
          <a:xfrm>
            <a:off x="1440000" y="7661426"/>
            <a:ext cx="18017249" cy="5787363"/>
          </a:xfrm>
        </p:spPr>
        <p:txBody>
          <a:bodyPr numCol="1" spcCol="360000"/>
          <a:lstStyle/>
          <a:p>
            <a:pPr lvl="0"/>
            <a:r>
              <a:rPr lang="fr-FR" dirty="0"/>
              <a:t>« Introduction » - Cliquez pour modifier</a:t>
            </a:r>
          </a:p>
          <a:p>
            <a:pPr lvl="1"/>
            <a:r>
              <a:rPr lang="fr-FR" dirty="0"/>
              <a:t>« Sous titre » - Cliquez pour modifier</a:t>
            </a:r>
          </a:p>
          <a:p>
            <a:pPr lvl="2"/>
            <a:r>
              <a:rPr lang="fr-FR" dirty="0"/>
              <a:t>« Troisième niveau » - Cliquez pour modifier</a:t>
            </a:r>
          </a:p>
          <a:p>
            <a:pPr lvl="3"/>
            <a:r>
              <a:rPr lang="fr-FR" dirty="0"/>
              <a:t>« Enumération » - Cliquez pour modifier</a:t>
            </a:r>
          </a:p>
          <a:p>
            <a:pPr lvl="4"/>
            <a:r>
              <a:rPr lang="fr-FR" dirty="0"/>
              <a:t>« Texte » - Cliquez pour modifier</a:t>
            </a:r>
          </a:p>
        </p:txBody>
      </p:sp>
      <p:sp>
        <p:nvSpPr>
          <p:cNvPr id="37" name="Espace réservé du contenu 35"/>
          <p:cNvSpPr>
            <a:spLocks noGrp="1"/>
          </p:cNvSpPr>
          <p:nvPr>
            <p:ph sz="quarter" idx="21" hasCustomPrompt="1"/>
          </p:nvPr>
        </p:nvSpPr>
        <p:spPr>
          <a:xfrm>
            <a:off x="1440000" y="14485602"/>
            <a:ext cx="8640000" cy="85326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« Méthode » - Cliquez pour modifier</a:t>
            </a:r>
          </a:p>
          <a:p>
            <a:pPr lvl="1"/>
            <a:r>
              <a:rPr lang="fr-FR" dirty="0"/>
              <a:t>« Sous titre » - Cliquez pour modifier</a:t>
            </a:r>
          </a:p>
          <a:p>
            <a:pPr lvl="2"/>
            <a:r>
              <a:rPr lang="fr-FR" dirty="0"/>
              <a:t>« Troisième niveau » - Cliquez pour modifier</a:t>
            </a:r>
          </a:p>
          <a:p>
            <a:pPr lvl="3"/>
            <a:r>
              <a:rPr lang="fr-FR" dirty="0"/>
              <a:t>« Enumération » - Cliquez pour modifier</a:t>
            </a:r>
          </a:p>
          <a:p>
            <a:pPr lvl="4"/>
            <a:r>
              <a:rPr lang="fr-FR" dirty="0"/>
              <a:t>« Texte » - Cliquez pour modifier</a:t>
            </a:r>
          </a:p>
        </p:txBody>
      </p:sp>
      <p:sp>
        <p:nvSpPr>
          <p:cNvPr id="38" name="Espace réservé du contenu 35"/>
          <p:cNvSpPr>
            <a:spLocks noGrp="1"/>
          </p:cNvSpPr>
          <p:nvPr>
            <p:ph sz="quarter" idx="22" hasCustomPrompt="1"/>
          </p:nvPr>
        </p:nvSpPr>
        <p:spPr>
          <a:xfrm>
            <a:off x="10817249" y="20359886"/>
            <a:ext cx="8640000" cy="85326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« Résultats » - Cliquez pour modifier</a:t>
            </a:r>
          </a:p>
          <a:p>
            <a:pPr lvl="1"/>
            <a:r>
              <a:rPr lang="fr-FR" dirty="0"/>
              <a:t>« Sous titre » - Cliquez pour modifier</a:t>
            </a:r>
          </a:p>
          <a:p>
            <a:pPr lvl="2"/>
            <a:r>
              <a:rPr lang="fr-FR" dirty="0"/>
              <a:t>« Troisième niveau » - Cliquez pour modifier</a:t>
            </a:r>
          </a:p>
          <a:p>
            <a:pPr lvl="3"/>
            <a:r>
              <a:rPr lang="fr-FR" dirty="0"/>
              <a:t>« Enumération » - Cliquez pour modifier</a:t>
            </a:r>
          </a:p>
          <a:p>
            <a:pPr lvl="4"/>
            <a:r>
              <a:rPr lang="fr-FR" dirty="0"/>
              <a:t>« Texte » - Cliquez pour modifier</a:t>
            </a:r>
          </a:p>
        </p:txBody>
      </p:sp>
      <p:sp>
        <p:nvSpPr>
          <p:cNvPr id="39" name="Espace réservé du contenu 35"/>
          <p:cNvSpPr>
            <a:spLocks noGrp="1"/>
          </p:cNvSpPr>
          <p:nvPr>
            <p:ph sz="quarter" idx="23" hasCustomPrompt="1"/>
          </p:nvPr>
        </p:nvSpPr>
        <p:spPr>
          <a:xfrm>
            <a:off x="20120738" y="14485602"/>
            <a:ext cx="8640000" cy="85326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« Résultats » - Cliquez pour modifier</a:t>
            </a:r>
          </a:p>
          <a:p>
            <a:pPr lvl="1"/>
            <a:r>
              <a:rPr lang="fr-FR" dirty="0"/>
              <a:t>« Sous titre » - Cliquez pour modifier</a:t>
            </a:r>
          </a:p>
          <a:p>
            <a:pPr lvl="2"/>
            <a:r>
              <a:rPr lang="fr-FR" dirty="0"/>
              <a:t>« Troisième niveau » - Cliquez pour modifier</a:t>
            </a:r>
          </a:p>
          <a:p>
            <a:pPr lvl="3"/>
            <a:r>
              <a:rPr lang="fr-FR" dirty="0"/>
              <a:t>« Enumération » - Cliquez pour modifier</a:t>
            </a:r>
          </a:p>
          <a:p>
            <a:pPr lvl="4"/>
            <a:r>
              <a:rPr lang="fr-FR" dirty="0"/>
              <a:t>« Texte » - Cliquez pour modifier</a:t>
            </a:r>
          </a:p>
        </p:txBody>
      </p:sp>
      <p:sp>
        <p:nvSpPr>
          <p:cNvPr id="40" name="Espace réservé du contenu 35"/>
          <p:cNvSpPr>
            <a:spLocks noGrp="1"/>
          </p:cNvSpPr>
          <p:nvPr>
            <p:ph sz="quarter" idx="24" hasCustomPrompt="1"/>
          </p:nvPr>
        </p:nvSpPr>
        <p:spPr>
          <a:xfrm>
            <a:off x="1440001" y="30766196"/>
            <a:ext cx="27320738" cy="4347001"/>
          </a:xfrm>
          <a:solidFill>
            <a:schemeClr val="bg1"/>
          </a:solidFill>
          <a:ln w="76200" cap="flat" cmpd="sng">
            <a:solidFill>
              <a:schemeClr val="bg2"/>
            </a:solidFill>
            <a:prstDash val="sysDot"/>
            <a:bevel/>
          </a:ln>
        </p:spPr>
        <p:txBody>
          <a:bodyPr lIns="180000" tIns="180000" rIns="180000" numCol="3" spcCol="360000">
            <a:spAutoFit/>
          </a:bodyPr>
          <a:lstStyle/>
          <a:p>
            <a:pPr lvl="0"/>
            <a:r>
              <a:rPr lang="fr-FR" dirty="0"/>
              <a:t>« Conclusion » - Cliquez pour modifier</a:t>
            </a:r>
          </a:p>
          <a:p>
            <a:pPr lvl="1"/>
            <a:r>
              <a:rPr lang="fr-FR" dirty="0"/>
              <a:t>« Sous titre » - Cliquez pour modifier</a:t>
            </a:r>
          </a:p>
          <a:p>
            <a:pPr lvl="2"/>
            <a:r>
              <a:rPr lang="fr-FR" dirty="0"/>
              <a:t>« Troisième niveau » - Cliquez pour modifier</a:t>
            </a:r>
          </a:p>
          <a:p>
            <a:pPr lvl="3"/>
            <a:r>
              <a:rPr lang="fr-FR" dirty="0"/>
              <a:t>« Enumération » - Cliquez pour modifier</a:t>
            </a:r>
          </a:p>
          <a:p>
            <a:pPr lvl="4"/>
            <a:r>
              <a:rPr lang="fr-FR" dirty="0"/>
              <a:t>« Texte » - Cliquez pour modifier</a:t>
            </a:r>
          </a:p>
        </p:txBody>
      </p:sp>
      <p:sp>
        <p:nvSpPr>
          <p:cNvPr id="67" name="Espace réservé pour une image  66"/>
          <p:cNvSpPr>
            <a:spLocks noGrp="1"/>
          </p:cNvSpPr>
          <p:nvPr>
            <p:ph type="pic" sz="quarter" idx="27"/>
          </p:nvPr>
        </p:nvSpPr>
        <p:spPr>
          <a:xfrm>
            <a:off x="13115124" y="40716199"/>
            <a:ext cx="3512235" cy="1625601"/>
          </a:xfrm>
        </p:spPr>
        <p:txBody>
          <a:bodyPr/>
          <a:lstStyle/>
          <a:p>
            <a:pPr lvl="4"/>
            <a:endParaRPr lang="fr-FR" dirty="0"/>
          </a:p>
        </p:txBody>
      </p:sp>
      <p:sp>
        <p:nvSpPr>
          <p:cNvPr id="68" name="Espace réservé pour une image  66"/>
          <p:cNvSpPr>
            <a:spLocks noGrp="1"/>
          </p:cNvSpPr>
          <p:nvPr>
            <p:ph type="pic" sz="quarter" idx="28"/>
          </p:nvPr>
        </p:nvSpPr>
        <p:spPr>
          <a:xfrm>
            <a:off x="9084422" y="40716199"/>
            <a:ext cx="3707937" cy="1625601"/>
          </a:xfrm>
        </p:spPr>
        <p:txBody>
          <a:bodyPr/>
          <a:lstStyle/>
          <a:p>
            <a:pPr lvl="4"/>
            <a:endParaRPr lang="fr-FR" dirty="0"/>
          </a:p>
        </p:txBody>
      </p:sp>
      <p:sp>
        <p:nvSpPr>
          <p:cNvPr id="69" name="Espace réservé pour une image  66"/>
          <p:cNvSpPr>
            <a:spLocks noGrp="1"/>
          </p:cNvSpPr>
          <p:nvPr>
            <p:ph type="pic" sz="quarter" idx="29"/>
          </p:nvPr>
        </p:nvSpPr>
        <p:spPr>
          <a:xfrm>
            <a:off x="5197771" y="40716199"/>
            <a:ext cx="3520401" cy="1625601"/>
          </a:xfrm>
        </p:spPr>
        <p:txBody>
          <a:bodyPr/>
          <a:lstStyle/>
          <a:p>
            <a:pPr lvl="4"/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202" y="40197200"/>
            <a:ext cx="6299200" cy="2527300"/>
          </a:xfrm>
          <a:prstGeom prst="rect">
            <a:avLst/>
          </a:prstGeom>
        </p:spPr>
      </p:pic>
      <p:sp>
        <p:nvSpPr>
          <p:cNvPr id="16" name="Rogner un rectangle à un seul coin 18"/>
          <p:cNvSpPr>
            <a:spLocks noChangeAspect="1"/>
          </p:cNvSpPr>
          <p:nvPr userDrawn="1"/>
        </p:nvSpPr>
        <p:spPr>
          <a:xfrm>
            <a:off x="0" y="36499799"/>
            <a:ext cx="30289500" cy="4003647"/>
          </a:xfrm>
          <a:custGeom>
            <a:avLst/>
            <a:gdLst>
              <a:gd name="connsiteX0" fmla="*/ 0 w 9966596"/>
              <a:gd name="connsiteY0" fmla="*/ 0 h 4166407"/>
              <a:gd name="connsiteX1" fmla="*/ 9272181 w 9966596"/>
              <a:gd name="connsiteY1" fmla="*/ 0 h 4166407"/>
              <a:gd name="connsiteX2" fmla="*/ 9966596 w 9966596"/>
              <a:gd name="connsiteY2" fmla="*/ 694415 h 4166407"/>
              <a:gd name="connsiteX3" fmla="*/ 9966596 w 9966596"/>
              <a:gd name="connsiteY3" fmla="*/ 4166407 h 4166407"/>
              <a:gd name="connsiteX4" fmla="*/ 0 w 9966596"/>
              <a:gd name="connsiteY4" fmla="*/ 4166407 h 4166407"/>
              <a:gd name="connsiteX5" fmla="*/ 0 w 9966596"/>
              <a:gd name="connsiteY5" fmla="*/ 0 h 4166407"/>
              <a:gd name="connsiteX0" fmla="*/ 0 w 9966596"/>
              <a:gd name="connsiteY0" fmla="*/ 0 h 4166407"/>
              <a:gd name="connsiteX1" fmla="*/ 5261853 w 9966596"/>
              <a:gd name="connsiteY1" fmla="*/ 456745 h 4166407"/>
              <a:gd name="connsiteX2" fmla="*/ 9966596 w 9966596"/>
              <a:gd name="connsiteY2" fmla="*/ 694415 h 4166407"/>
              <a:gd name="connsiteX3" fmla="*/ 9966596 w 9966596"/>
              <a:gd name="connsiteY3" fmla="*/ 4166407 h 4166407"/>
              <a:gd name="connsiteX4" fmla="*/ 0 w 9966596"/>
              <a:gd name="connsiteY4" fmla="*/ 4166407 h 4166407"/>
              <a:gd name="connsiteX5" fmla="*/ 0 w 9966596"/>
              <a:gd name="connsiteY5" fmla="*/ 0 h 4166407"/>
              <a:gd name="connsiteX0" fmla="*/ 0 w 9966596"/>
              <a:gd name="connsiteY0" fmla="*/ 0 h 4166407"/>
              <a:gd name="connsiteX1" fmla="*/ 9966596 w 9966596"/>
              <a:gd name="connsiteY1" fmla="*/ 694415 h 4166407"/>
              <a:gd name="connsiteX2" fmla="*/ 9966596 w 9966596"/>
              <a:gd name="connsiteY2" fmla="*/ 4166407 h 4166407"/>
              <a:gd name="connsiteX3" fmla="*/ 0 w 9966596"/>
              <a:gd name="connsiteY3" fmla="*/ 4166407 h 4166407"/>
              <a:gd name="connsiteX4" fmla="*/ 0 w 9966596"/>
              <a:gd name="connsiteY4" fmla="*/ 0 h 4166407"/>
              <a:gd name="connsiteX0" fmla="*/ 0 w 9966596"/>
              <a:gd name="connsiteY0" fmla="*/ 0 h 4166407"/>
              <a:gd name="connsiteX1" fmla="*/ 9966596 w 9966596"/>
              <a:gd name="connsiteY1" fmla="*/ 694415 h 4166407"/>
              <a:gd name="connsiteX2" fmla="*/ 9934844 w 9966596"/>
              <a:gd name="connsiteY2" fmla="*/ 3674308 h 4166407"/>
              <a:gd name="connsiteX3" fmla="*/ 0 w 9966596"/>
              <a:gd name="connsiteY3" fmla="*/ 4166407 h 4166407"/>
              <a:gd name="connsiteX4" fmla="*/ 0 w 9966596"/>
              <a:gd name="connsiteY4" fmla="*/ 0 h 4166407"/>
              <a:gd name="connsiteX0" fmla="*/ 0 w 9966596"/>
              <a:gd name="connsiteY0" fmla="*/ 0 h 4166407"/>
              <a:gd name="connsiteX1" fmla="*/ 9966596 w 9966596"/>
              <a:gd name="connsiteY1" fmla="*/ 694415 h 4166407"/>
              <a:gd name="connsiteX2" fmla="*/ 9960484 w 9966596"/>
              <a:gd name="connsiteY2" fmla="*/ 3674308 h 4166407"/>
              <a:gd name="connsiteX3" fmla="*/ 0 w 9966596"/>
              <a:gd name="connsiteY3" fmla="*/ 4166407 h 4166407"/>
              <a:gd name="connsiteX4" fmla="*/ 0 w 9966596"/>
              <a:gd name="connsiteY4" fmla="*/ 0 h 4166407"/>
              <a:gd name="connsiteX0" fmla="*/ 0 w 9966596"/>
              <a:gd name="connsiteY0" fmla="*/ 533771 h 4700178"/>
              <a:gd name="connsiteX1" fmla="*/ 9966596 w 9966596"/>
              <a:gd name="connsiteY1" fmla="*/ 0 h 4700178"/>
              <a:gd name="connsiteX2" fmla="*/ 9960484 w 9966596"/>
              <a:gd name="connsiteY2" fmla="*/ 4208079 h 4700178"/>
              <a:gd name="connsiteX3" fmla="*/ 0 w 9966596"/>
              <a:gd name="connsiteY3" fmla="*/ 4700178 h 4700178"/>
              <a:gd name="connsiteX4" fmla="*/ 0 w 9966596"/>
              <a:gd name="connsiteY4" fmla="*/ 533771 h 4700178"/>
              <a:gd name="connsiteX0" fmla="*/ 0 w 9966596"/>
              <a:gd name="connsiteY0" fmla="*/ 572879 h 4739286"/>
              <a:gd name="connsiteX1" fmla="*/ 9966596 w 9966596"/>
              <a:gd name="connsiteY1" fmla="*/ 0 h 4739286"/>
              <a:gd name="connsiteX2" fmla="*/ 9960484 w 9966596"/>
              <a:gd name="connsiteY2" fmla="*/ 4247187 h 4739286"/>
              <a:gd name="connsiteX3" fmla="*/ 0 w 9966596"/>
              <a:gd name="connsiteY3" fmla="*/ 4739286 h 4739286"/>
              <a:gd name="connsiteX4" fmla="*/ 0 w 9966596"/>
              <a:gd name="connsiteY4" fmla="*/ 572879 h 4739286"/>
              <a:gd name="connsiteX0" fmla="*/ 0 w 9970295"/>
              <a:gd name="connsiteY0" fmla="*/ 572904 h 4739311"/>
              <a:gd name="connsiteX1" fmla="*/ 9966596 w 9970295"/>
              <a:gd name="connsiteY1" fmla="*/ 25 h 4739311"/>
              <a:gd name="connsiteX2" fmla="*/ 9960484 w 9970295"/>
              <a:gd name="connsiteY2" fmla="*/ 4247212 h 4739311"/>
              <a:gd name="connsiteX3" fmla="*/ 0 w 9970295"/>
              <a:gd name="connsiteY3" fmla="*/ 4739311 h 4739311"/>
              <a:gd name="connsiteX4" fmla="*/ 0 w 9970295"/>
              <a:gd name="connsiteY4" fmla="*/ 572904 h 4739311"/>
              <a:gd name="connsiteX0" fmla="*/ 0 w 9971437"/>
              <a:gd name="connsiteY0" fmla="*/ 572899 h 4739306"/>
              <a:gd name="connsiteX1" fmla="*/ 9966596 w 9971437"/>
              <a:gd name="connsiteY1" fmla="*/ 20 h 4739306"/>
              <a:gd name="connsiteX2" fmla="*/ 9960484 w 9971437"/>
              <a:gd name="connsiteY2" fmla="*/ 4247207 h 4739306"/>
              <a:gd name="connsiteX3" fmla="*/ 0 w 9971437"/>
              <a:gd name="connsiteY3" fmla="*/ 4739306 h 4739306"/>
              <a:gd name="connsiteX4" fmla="*/ 0 w 9971437"/>
              <a:gd name="connsiteY4" fmla="*/ 572899 h 4739306"/>
              <a:gd name="connsiteX0" fmla="*/ 0 w 9977228"/>
              <a:gd name="connsiteY0" fmla="*/ 572899 h 4739306"/>
              <a:gd name="connsiteX1" fmla="*/ 9966596 w 9977228"/>
              <a:gd name="connsiteY1" fmla="*/ 20 h 4739306"/>
              <a:gd name="connsiteX2" fmla="*/ 9972867 w 9977228"/>
              <a:gd name="connsiteY2" fmla="*/ 4253725 h 4739306"/>
              <a:gd name="connsiteX3" fmla="*/ 0 w 9977228"/>
              <a:gd name="connsiteY3" fmla="*/ 4739306 h 4739306"/>
              <a:gd name="connsiteX4" fmla="*/ 0 w 9977228"/>
              <a:gd name="connsiteY4" fmla="*/ 572899 h 4739306"/>
              <a:gd name="connsiteX0" fmla="*/ 0 w 9977228"/>
              <a:gd name="connsiteY0" fmla="*/ 572899 h 4739306"/>
              <a:gd name="connsiteX1" fmla="*/ 9966596 w 9977228"/>
              <a:gd name="connsiteY1" fmla="*/ 20 h 4739306"/>
              <a:gd name="connsiteX2" fmla="*/ 9972867 w 9977228"/>
              <a:gd name="connsiteY2" fmla="*/ 4240688 h 4739306"/>
              <a:gd name="connsiteX3" fmla="*/ 0 w 9977228"/>
              <a:gd name="connsiteY3" fmla="*/ 4739306 h 4739306"/>
              <a:gd name="connsiteX4" fmla="*/ 0 w 9977228"/>
              <a:gd name="connsiteY4" fmla="*/ 572899 h 4739306"/>
              <a:gd name="connsiteX0" fmla="*/ 0 w 9973333"/>
              <a:gd name="connsiteY0" fmla="*/ 572899 h 4739306"/>
              <a:gd name="connsiteX1" fmla="*/ 9867531 w 9973333"/>
              <a:gd name="connsiteY1" fmla="*/ 20 h 4739306"/>
              <a:gd name="connsiteX2" fmla="*/ 9972867 w 9973333"/>
              <a:gd name="connsiteY2" fmla="*/ 4240688 h 4739306"/>
              <a:gd name="connsiteX3" fmla="*/ 0 w 9973333"/>
              <a:gd name="connsiteY3" fmla="*/ 4739306 h 4739306"/>
              <a:gd name="connsiteX4" fmla="*/ 0 w 9973333"/>
              <a:gd name="connsiteY4" fmla="*/ 572899 h 4739306"/>
              <a:gd name="connsiteX0" fmla="*/ 0 w 9974104"/>
              <a:gd name="connsiteY0" fmla="*/ 553344 h 4719751"/>
              <a:gd name="connsiteX1" fmla="*/ 9935639 w 9974104"/>
              <a:gd name="connsiteY1" fmla="*/ 20 h 4719751"/>
              <a:gd name="connsiteX2" fmla="*/ 9972867 w 9974104"/>
              <a:gd name="connsiteY2" fmla="*/ 4221133 h 4719751"/>
              <a:gd name="connsiteX3" fmla="*/ 0 w 9974104"/>
              <a:gd name="connsiteY3" fmla="*/ 4719751 h 4719751"/>
              <a:gd name="connsiteX4" fmla="*/ 0 w 9974104"/>
              <a:gd name="connsiteY4" fmla="*/ 553344 h 4719751"/>
              <a:gd name="connsiteX0" fmla="*/ 0 w 9975087"/>
              <a:gd name="connsiteY0" fmla="*/ 579415 h 4745822"/>
              <a:gd name="connsiteX1" fmla="*/ 9954214 w 9975087"/>
              <a:gd name="connsiteY1" fmla="*/ 19 h 4745822"/>
              <a:gd name="connsiteX2" fmla="*/ 9972867 w 9975087"/>
              <a:gd name="connsiteY2" fmla="*/ 4247204 h 4745822"/>
              <a:gd name="connsiteX3" fmla="*/ 0 w 9975087"/>
              <a:gd name="connsiteY3" fmla="*/ 4745822 h 4745822"/>
              <a:gd name="connsiteX4" fmla="*/ 0 w 9975087"/>
              <a:gd name="connsiteY4" fmla="*/ 579415 h 4745822"/>
              <a:gd name="connsiteX0" fmla="*/ 0 w 9977229"/>
              <a:gd name="connsiteY0" fmla="*/ 566380 h 4732787"/>
              <a:gd name="connsiteX1" fmla="*/ 9966598 w 9977229"/>
              <a:gd name="connsiteY1" fmla="*/ 20 h 4732787"/>
              <a:gd name="connsiteX2" fmla="*/ 9972867 w 9977229"/>
              <a:gd name="connsiteY2" fmla="*/ 4234169 h 4732787"/>
              <a:gd name="connsiteX3" fmla="*/ 0 w 9977229"/>
              <a:gd name="connsiteY3" fmla="*/ 4732787 h 4732787"/>
              <a:gd name="connsiteX4" fmla="*/ 0 w 9977229"/>
              <a:gd name="connsiteY4" fmla="*/ 566380 h 4732787"/>
              <a:gd name="connsiteX0" fmla="*/ 0 w 9983421"/>
              <a:gd name="connsiteY0" fmla="*/ 5819 h 4732787"/>
              <a:gd name="connsiteX1" fmla="*/ 9972790 w 9983421"/>
              <a:gd name="connsiteY1" fmla="*/ 20 h 4732787"/>
              <a:gd name="connsiteX2" fmla="*/ 9979059 w 9983421"/>
              <a:gd name="connsiteY2" fmla="*/ 4234169 h 4732787"/>
              <a:gd name="connsiteX3" fmla="*/ 6192 w 9983421"/>
              <a:gd name="connsiteY3" fmla="*/ 4732787 h 4732787"/>
              <a:gd name="connsiteX4" fmla="*/ 0 w 9983421"/>
              <a:gd name="connsiteY4" fmla="*/ 5819 h 4732787"/>
              <a:gd name="connsiteX0" fmla="*/ 0 w 9995804"/>
              <a:gd name="connsiteY0" fmla="*/ 0 h 4733486"/>
              <a:gd name="connsiteX1" fmla="*/ 9985173 w 9995804"/>
              <a:gd name="connsiteY1" fmla="*/ 719 h 4733486"/>
              <a:gd name="connsiteX2" fmla="*/ 9991442 w 9995804"/>
              <a:gd name="connsiteY2" fmla="*/ 4234868 h 4733486"/>
              <a:gd name="connsiteX3" fmla="*/ 18575 w 9995804"/>
              <a:gd name="connsiteY3" fmla="*/ 4733486 h 4733486"/>
              <a:gd name="connsiteX4" fmla="*/ 0 w 9995804"/>
              <a:gd name="connsiteY4" fmla="*/ 0 h 4733486"/>
              <a:gd name="connsiteX0" fmla="*/ 0 w 10009062"/>
              <a:gd name="connsiteY0" fmla="*/ 0 h 4733486"/>
              <a:gd name="connsiteX1" fmla="*/ 9985173 w 10009062"/>
              <a:gd name="connsiteY1" fmla="*/ 719 h 4733486"/>
              <a:gd name="connsiteX2" fmla="*/ 10007112 w 10009062"/>
              <a:gd name="connsiteY2" fmla="*/ 3459558 h 4733486"/>
              <a:gd name="connsiteX3" fmla="*/ 18575 w 10009062"/>
              <a:gd name="connsiteY3" fmla="*/ 4733486 h 4733486"/>
              <a:gd name="connsiteX4" fmla="*/ 0 w 10009062"/>
              <a:gd name="connsiteY4" fmla="*/ 0 h 4733486"/>
              <a:gd name="connsiteX0" fmla="*/ 0 w 9989273"/>
              <a:gd name="connsiteY0" fmla="*/ 0 h 4733486"/>
              <a:gd name="connsiteX1" fmla="*/ 9985173 w 9989273"/>
              <a:gd name="connsiteY1" fmla="*/ 719 h 4733486"/>
              <a:gd name="connsiteX2" fmla="*/ 9975772 w 9989273"/>
              <a:gd name="connsiteY2" fmla="*/ 3756486 h 4733486"/>
              <a:gd name="connsiteX3" fmla="*/ 18575 w 9989273"/>
              <a:gd name="connsiteY3" fmla="*/ 4733486 h 4733486"/>
              <a:gd name="connsiteX4" fmla="*/ 0 w 9989273"/>
              <a:gd name="connsiteY4" fmla="*/ 0 h 4733486"/>
              <a:gd name="connsiteX0" fmla="*/ 0 w 9997010"/>
              <a:gd name="connsiteY0" fmla="*/ 0 h 4733486"/>
              <a:gd name="connsiteX1" fmla="*/ 9985173 w 9997010"/>
              <a:gd name="connsiteY1" fmla="*/ 719 h 4733486"/>
              <a:gd name="connsiteX2" fmla="*/ 9975772 w 9997010"/>
              <a:gd name="connsiteY2" fmla="*/ 3756486 h 4733486"/>
              <a:gd name="connsiteX3" fmla="*/ 18575 w 9997010"/>
              <a:gd name="connsiteY3" fmla="*/ 4733486 h 4733486"/>
              <a:gd name="connsiteX4" fmla="*/ 0 w 9997010"/>
              <a:gd name="connsiteY4" fmla="*/ 0 h 4733486"/>
              <a:gd name="connsiteX0" fmla="*/ 0 w 9988729"/>
              <a:gd name="connsiteY0" fmla="*/ 0 h 4733486"/>
              <a:gd name="connsiteX1" fmla="*/ 9985173 w 9988729"/>
              <a:gd name="connsiteY1" fmla="*/ 719 h 4733486"/>
              <a:gd name="connsiteX2" fmla="*/ 9975772 w 9988729"/>
              <a:gd name="connsiteY2" fmla="*/ 3756486 h 4733486"/>
              <a:gd name="connsiteX3" fmla="*/ 18575 w 9988729"/>
              <a:gd name="connsiteY3" fmla="*/ 4733486 h 4733486"/>
              <a:gd name="connsiteX4" fmla="*/ 0 w 9988729"/>
              <a:gd name="connsiteY4" fmla="*/ 0 h 4733486"/>
              <a:gd name="connsiteX0" fmla="*/ 0 w 9988729"/>
              <a:gd name="connsiteY0" fmla="*/ 0 h 4733486"/>
              <a:gd name="connsiteX1" fmla="*/ 9985173 w 9988729"/>
              <a:gd name="connsiteY1" fmla="*/ 719 h 4733486"/>
              <a:gd name="connsiteX2" fmla="*/ 9975772 w 9988729"/>
              <a:gd name="connsiteY2" fmla="*/ 3756486 h 4733486"/>
              <a:gd name="connsiteX3" fmla="*/ 18575 w 9988729"/>
              <a:gd name="connsiteY3" fmla="*/ 4733486 h 4733486"/>
              <a:gd name="connsiteX4" fmla="*/ 0 w 9988729"/>
              <a:gd name="connsiteY4" fmla="*/ 0 h 4733486"/>
              <a:gd name="connsiteX0" fmla="*/ 0 w 9988729"/>
              <a:gd name="connsiteY0" fmla="*/ 0 h 4733486"/>
              <a:gd name="connsiteX1" fmla="*/ 9985173 w 9988729"/>
              <a:gd name="connsiteY1" fmla="*/ 719 h 4733486"/>
              <a:gd name="connsiteX2" fmla="*/ 9975772 w 9988729"/>
              <a:gd name="connsiteY2" fmla="*/ 3756486 h 4733486"/>
              <a:gd name="connsiteX3" fmla="*/ 18575 w 9988729"/>
              <a:gd name="connsiteY3" fmla="*/ 4733486 h 4733486"/>
              <a:gd name="connsiteX4" fmla="*/ 0 w 9988729"/>
              <a:gd name="connsiteY4" fmla="*/ 0 h 4733486"/>
              <a:gd name="connsiteX0" fmla="*/ 0 w 9977744"/>
              <a:gd name="connsiteY0" fmla="*/ 0 h 4733486"/>
              <a:gd name="connsiteX1" fmla="*/ 9966227 w 9977744"/>
              <a:gd name="connsiteY1" fmla="*/ 2061547 h 4733486"/>
              <a:gd name="connsiteX2" fmla="*/ 9975772 w 9977744"/>
              <a:gd name="connsiteY2" fmla="*/ 3756486 h 4733486"/>
              <a:gd name="connsiteX3" fmla="*/ 18575 w 9977744"/>
              <a:gd name="connsiteY3" fmla="*/ 4733486 h 4733486"/>
              <a:gd name="connsiteX4" fmla="*/ 0 w 9977744"/>
              <a:gd name="connsiteY4" fmla="*/ 0 h 4733486"/>
              <a:gd name="connsiteX0" fmla="*/ 0 w 9976198"/>
              <a:gd name="connsiteY0" fmla="*/ 0 h 4733486"/>
              <a:gd name="connsiteX1" fmla="*/ 9934650 w 9976198"/>
              <a:gd name="connsiteY1" fmla="*/ 1489833 h 4733486"/>
              <a:gd name="connsiteX2" fmla="*/ 9975772 w 9976198"/>
              <a:gd name="connsiteY2" fmla="*/ 3756486 h 4733486"/>
              <a:gd name="connsiteX3" fmla="*/ 18575 w 9976198"/>
              <a:gd name="connsiteY3" fmla="*/ 4733486 h 4733486"/>
              <a:gd name="connsiteX4" fmla="*/ 0 w 9976198"/>
              <a:gd name="connsiteY4" fmla="*/ 0 h 4733486"/>
              <a:gd name="connsiteX0" fmla="*/ 0 w 9983701"/>
              <a:gd name="connsiteY0" fmla="*/ 0 h 4733486"/>
              <a:gd name="connsiteX1" fmla="*/ 9978856 w 9983701"/>
              <a:gd name="connsiteY1" fmla="*/ 1489833 h 4733486"/>
              <a:gd name="connsiteX2" fmla="*/ 9975772 w 9983701"/>
              <a:gd name="connsiteY2" fmla="*/ 3756486 h 4733486"/>
              <a:gd name="connsiteX3" fmla="*/ 18575 w 9983701"/>
              <a:gd name="connsiteY3" fmla="*/ 4733486 h 4733486"/>
              <a:gd name="connsiteX4" fmla="*/ 0 w 9983701"/>
              <a:gd name="connsiteY4" fmla="*/ 0 h 4733486"/>
              <a:gd name="connsiteX0" fmla="*/ 0 w 9978856"/>
              <a:gd name="connsiteY0" fmla="*/ 0 h 4733486"/>
              <a:gd name="connsiteX1" fmla="*/ 9978856 w 9978856"/>
              <a:gd name="connsiteY1" fmla="*/ 1489833 h 4733486"/>
              <a:gd name="connsiteX2" fmla="*/ 9975772 w 9978856"/>
              <a:gd name="connsiteY2" fmla="*/ 3756486 h 4733486"/>
              <a:gd name="connsiteX3" fmla="*/ 18575 w 9978856"/>
              <a:gd name="connsiteY3" fmla="*/ 4733486 h 4733486"/>
              <a:gd name="connsiteX4" fmla="*/ 0 w 9978856"/>
              <a:gd name="connsiteY4" fmla="*/ 0 h 4733486"/>
              <a:gd name="connsiteX0" fmla="*/ 0 w 9978856"/>
              <a:gd name="connsiteY0" fmla="*/ 0 h 4733486"/>
              <a:gd name="connsiteX1" fmla="*/ 9978856 w 9978856"/>
              <a:gd name="connsiteY1" fmla="*/ 1489833 h 4733486"/>
              <a:gd name="connsiteX2" fmla="*/ 9975772 w 9978856"/>
              <a:gd name="connsiteY2" fmla="*/ 3756486 h 4733486"/>
              <a:gd name="connsiteX3" fmla="*/ 18575 w 9978856"/>
              <a:gd name="connsiteY3" fmla="*/ 4733486 h 4733486"/>
              <a:gd name="connsiteX4" fmla="*/ 0 w 9978856"/>
              <a:gd name="connsiteY4" fmla="*/ 0 h 4733486"/>
              <a:gd name="connsiteX0" fmla="*/ 0 w 9978856"/>
              <a:gd name="connsiteY0" fmla="*/ 0 h 4733486"/>
              <a:gd name="connsiteX1" fmla="*/ 9978856 w 9978856"/>
              <a:gd name="connsiteY1" fmla="*/ 1489833 h 4733486"/>
              <a:gd name="connsiteX2" fmla="*/ 9975772 w 9978856"/>
              <a:gd name="connsiteY2" fmla="*/ 3756486 h 4733486"/>
              <a:gd name="connsiteX3" fmla="*/ 18575 w 9978856"/>
              <a:gd name="connsiteY3" fmla="*/ 4733486 h 4733486"/>
              <a:gd name="connsiteX4" fmla="*/ 0 w 9978856"/>
              <a:gd name="connsiteY4" fmla="*/ 0 h 4733486"/>
              <a:gd name="connsiteX0" fmla="*/ 0 w 9982090"/>
              <a:gd name="connsiteY0" fmla="*/ 0 h 4733486"/>
              <a:gd name="connsiteX1" fmla="*/ 9978856 w 9982090"/>
              <a:gd name="connsiteY1" fmla="*/ 1489833 h 4733486"/>
              <a:gd name="connsiteX2" fmla="*/ 9982087 w 9982090"/>
              <a:gd name="connsiteY2" fmla="*/ 3756486 h 4733486"/>
              <a:gd name="connsiteX3" fmla="*/ 18575 w 9982090"/>
              <a:gd name="connsiteY3" fmla="*/ 4733486 h 4733486"/>
              <a:gd name="connsiteX4" fmla="*/ 0 w 9982090"/>
              <a:gd name="connsiteY4" fmla="*/ 0 h 4733486"/>
              <a:gd name="connsiteX0" fmla="*/ 0 w 9982090"/>
              <a:gd name="connsiteY0" fmla="*/ 0 h 4733486"/>
              <a:gd name="connsiteX1" fmla="*/ 9978856 w 9982090"/>
              <a:gd name="connsiteY1" fmla="*/ 1489833 h 4733486"/>
              <a:gd name="connsiteX2" fmla="*/ 9982087 w 9982090"/>
              <a:gd name="connsiteY2" fmla="*/ 3756486 h 4733486"/>
              <a:gd name="connsiteX3" fmla="*/ 18575 w 9982090"/>
              <a:gd name="connsiteY3" fmla="*/ 4733486 h 4733486"/>
              <a:gd name="connsiteX4" fmla="*/ 0 w 9982090"/>
              <a:gd name="connsiteY4" fmla="*/ 0 h 4733486"/>
              <a:gd name="connsiteX0" fmla="*/ 0 w 10007350"/>
              <a:gd name="connsiteY0" fmla="*/ 0 h 3762902"/>
              <a:gd name="connsiteX1" fmla="*/ 10004116 w 10007350"/>
              <a:gd name="connsiteY1" fmla="*/ 519249 h 3762902"/>
              <a:gd name="connsiteX2" fmla="*/ 10007347 w 10007350"/>
              <a:gd name="connsiteY2" fmla="*/ 2785902 h 3762902"/>
              <a:gd name="connsiteX3" fmla="*/ 43835 w 10007350"/>
              <a:gd name="connsiteY3" fmla="*/ 3762902 h 3762902"/>
              <a:gd name="connsiteX4" fmla="*/ 0 w 10007350"/>
              <a:gd name="connsiteY4" fmla="*/ 0 h 3762902"/>
              <a:gd name="connsiteX0" fmla="*/ 0 w 10019980"/>
              <a:gd name="connsiteY0" fmla="*/ 0 h 4155124"/>
              <a:gd name="connsiteX1" fmla="*/ 10016746 w 10019980"/>
              <a:gd name="connsiteY1" fmla="*/ 911471 h 4155124"/>
              <a:gd name="connsiteX2" fmla="*/ 10019977 w 10019980"/>
              <a:gd name="connsiteY2" fmla="*/ 3178124 h 4155124"/>
              <a:gd name="connsiteX3" fmla="*/ 56465 w 10019980"/>
              <a:gd name="connsiteY3" fmla="*/ 4155124 h 4155124"/>
              <a:gd name="connsiteX4" fmla="*/ 0 w 10019980"/>
              <a:gd name="connsiteY4" fmla="*/ 0 h 4155124"/>
              <a:gd name="connsiteX0" fmla="*/ 0 w 10019980"/>
              <a:gd name="connsiteY0" fmla="*/ 0 h 4161771"/>
              <a:gd name="connsiteX1" fmla="*/ 10016746 w 10019980"/>
              <a:gd name="connsiteY1" fmla="*/ 911471 h 4161771"/>
              <a:gd name="connsiteX2" fmla="*/ 10019977 w 10019980"/>
              <a:gd name="connsiteY2" fmla="*/ 3178124 h 4161771"/>
              <a:gd name="connsiteX3" fmla="*/ 62780 w 10019980"/>
              <a:gd name="connsiteY3" fmla="*/ 4161771 h 4161771"/>
              <a:gd name="connsiteX4" fmla="*/ 0 w 10019980"/>
              <a:gd name="connsiteY4" fmla="*/ 0 h 4161771"/>
              <a:gd name="connsiteX0" fmla="*/ 0 w 10019980"/>
              <a:gd name="connsiteY0" fmla="*/ 0 h 4161771"/>
              <a:gd name="connsiteX1" fmla="*/ 10016746 w 10019980"/>
              <a:gd name="connsiteY1" fmla="*/ 911471 h 4161771"/>
              <a:gd name="connsiteX2" fmla="*/ 10019977 w 10019980"/>
              <a:gd name="connsiteY2" fmla="*/ 3178124 h 4161771"/>
              <a:gd name="connsiteX3" fmla="*/ 62780 w 10019980"/>
              <a:gd name="connsiteY3" fmla="*/ 4161771 h 4161771"/>
              <a:gd name="connsiteX4" fmla="*/ 0 w 10019980"/>
              <a:gd name="connsiteY4" fmla="*/ 0 h 4161771"/>
              <a:gd name="connsiteX0" fmla="*/ 0 w 10019980"/>
              <a:gd name="connsiteY0" fmla="*/ 0 h 4161771"/>
              <a:gd name="connsiteX1" fmla="*/ 10016746 w 10019980"/>
              <a:gd name="connsiteY1" fmla="*/ 911471 h 4161771"/>
              <a:gd name="connsiteX2" fmla="*/ 10019977 w 10019980"/>
              <a:gd name="connsiteY2" fmla="*/ 3178124 h 4161771"/>
              <a:gd name="connsiteX3" fmla="*/ 62780 w 10019980"/>
              <a:gd name="connsiteY3" fmla="*/ 4161771 h 4161771"/>
              <a:gd name="connsiteX4" fmla="*/ 0 w 10019980"/>
              <a:gd name="connsiteY4" fmla="*/ 0 h 4161771"/>
              <a:gd name="connsiteX0" fmla="*/ 2117 w 9958946"/>
              <a:gd name="connsiteY0" fmla="*/ 0 h 4148475"/>
              <a:gd name="connsiteX1" fmla="*/ 9955712 w 9958946"/>
              <a:gd name="connsiteY1" fmla="*/ 898175 h 4148475"/>
              <a:gd name="connsiteX2" fmla="*/ 9958943 w 9958946"/>
              <a:gd name="connsiteY2" fmla="*/ 3164828 h 4148475"/>
              <a:gd name="connsiteX3" fmla="*/ 1746 w 9958946"/>
              <a:gd name="connsiteY3" fmla="*/ 4148475 h 4148475"/>
              <a:gd name="connsiteX4" fmla="*/ 2117 w 9958946"/>
              <a:gd name="connsiteY4" fmla="*/ 0 h 4148475"/>
              <a:gd name="connsiteX0" fmla="*/ 347783 w 9957279"/>
              <a:gd name="connsiteY0" fmla="*/ 0 h 4022166"/>
              <a:gd name="connsiteX1" fmla="*/ 9954045 w 9957279"/>
              <a:gd name="connsiteY1" fmla="*/ 771866 h 4022166"/>
              <a:gd name="connsiteX2" fmla="*/ 9957276 w 9957279"/>
              <a:gd name="connsiteY2" fmla="*/ 3038519 h 4022166"/>
              <a:gd name="connsiteX3" fmla="*/ 79 w 9957279"/>
              <a:gd name="connsiteY3" fmla="*/ 4022166 h 4022166"/>
              <a:gd name="connsiteX4" fmla="*/ 347783 w 9957279"/>
              <a:gd name="connsiteY4" fmla="*/ 0 h 4022166"/>
              <a:gd name="connsiteX0" fmla="*/ 0 w 9963143"/>
              <a:gd name="connsiteY0" fmla="*/ 0 h 4081997"/>
              <a:gd name="connsiteX1" fmla="*/ 9959909 w 9963143"/>
              <a:gd name="connsiteY1" fmla="*/ 831697 h 4081997"/>
              <a:gd name="connsiteX2" fmla="*/ 9963140 w 9963143"/>
              <a:gd name="connsiteY2" fmla="*/ 3098350 h 4081997"/>
              <a:gd name="connsiteX3" fmla="*/ 5943 w 9963143"/>
              <a:gd name="connsiteY3" fmla="*/ 4081997 h 4081997"/>
              <a:gd name="connsiteX4" fmla="*/ 0 w 9963143"/>
              <a:gd name="connsiteY4" fmla="*/ 0 h 4081997"/>
              <a:gd name="connsiteX0" fmla="*/ 0 w 9963143"/>
              <a:gd name="connsiteY0" fmla="*/ 0 h 4081997"/>
              <a:gd name="connsiteX1" fmla="*/ 9959909 w 9963143"/>
              <a:gd name="connsiteY1" fmla="*/ 831697 h 4081997"/>
              <a:gd name="connsiteX2" fmla="*/ 9963140 w 9963143"/>
              <a:gd name="connsiteY2" fmla="*/ 3098350 h 4081997"/>
              <a:gd name="connsiteX3" fmla="*/ 5943 w 9963143"/>
              <a:gd name="connsiteY3" fmla="*/ 4081997 h 4081997"/>
              <a:gd name="connsiteX4" fmla="*/ 0 w 9963143"/>
              <a:gd name="connsiteY4" fmla="*/ 0 h 4081997"/>
              <a:gd name="connsiteX0" fmla="*/ 0 w 9963143"/>
              <a:gd name="connsiteY0" fmla="*/ 0 h 4081997"/>
              <a:gd name="connsiteX1" fmla="*/ 9959909 w 9963143"/>
              <a:gd name="connsiteY1" fmla="*/ 831697 h 4081997"/>
              <a:gd name="connsiteX2" fmla="*/ 9963140 w 9963143"/>
              <a:gd name="connsiteY2" fmla="*/ 3098350 h 4081997"/>
              <a:gd name="connsiteX3" fmla="*/ 12258 w 9963143"/>
              <a:gd name="connsiteY3" fmla="*/ 4081997 h 4081997"/>
              <a:gd name="connsiteX4" fmla="*/ 0 w 9963143"/>
              <a:gd name="connsiteY4" fmla="*/ 0 h 4081997"/>
              <a:gd name="connsiteX0" fmla="*/ 0 w 9963143"/>
              <a:gd name="connsiteY0" fmla="*/ 0 h 4081997"/>
              <a:gd name="connsiteX1" fmla="*/ 9959909 w 9963143"/>
              <a:gd name="connsiteY1" fmla="*/ 831697 h 4081997"/>
              <a:gd name="connsiteX2" fmla="*/ 9963140 w 9963143"/>
              <a:gd name="connsiteY2" fmla="*/ 3098350 h 4081997"/>
              <a:gd name="connsiteX3" fmla="*/ 12258 w 9963143"/>
              <a:gd name="connsiteY3" fmla="*/ 4081997 h 4081997"/>
              <a:gd name="connsiteX4" fmla="*/ 0 w 9963143"/>
              <a:gd name="connsiteY4" fmla="*/ 0 h 4081997"/>
              <a:gd name="connsiteX0" fmla="*/ 0 w 9963143"/>
              <a:gd name="connsiteY0" fmla="*/ 0 h 4068701"/>
              <a:gd name="connsiteX1" fmla="*/ 9959909 w 9963143"/>
              <a:gd name="connsiteY1" fmla="*/ 831697 h 4068701"/>
              <a:gd name="connsiteX2" fmla="*/ 9963140 w 9963143"/>
              <a:gd name="connsiteY2" fmla="*/ 3098350 h 4068701"/>
              <a:gd name="connsiteX3" fmla="*/ 31204 w 9963143"/>
              <a:gd name="connsiteY3" fmla="*/ 4068701 h 4068701"/>
              <a:gd name="connsiteX4" fmla="*/ 0 w 9963143"/>
              <a:gd name="connsiteY4" fmla="*/ 0 h 4068701"/>
              <a:gd name="connsiteX0" fmla="*/ 4339 w 9967482"/>
              <a:gd name="connsiteY0" fmla="*/ 0 h 3946904"/>
              <a:gd name="connsiteX1" fmla="*/ 9964248 w 9967482"/>
              <a:gd name="connsiteY1" fmla="*/ 831697 h 3946904"/>
              <a:gd name="connsiteX2" fmla="*/ 9967479 w 9967482"/>
              <a:gd name="connsiteY2" fmla="*/ 3098350 h 3946904"/>
              <a:gd name="connsiteX3" fmla="*/ 1513 w 9967482"/>
              <a:gd name="connsiteY3" fmla="*/ 3946904 h 3946904"/>
              <a:gd name="connsiteX4" fmla="*/ 4339 w 9967482"/>
              <a:gd name="connsiteY4" fmla="*/ 0 h 3946904"/>
              <a:gd name="connsiteX0" fmla="*/ 4339 w 9967482"/>
              <a:gd name="connsiteY0" fmla="*/ 0 h 3976968"/>
              <a:gd name="connsiteX1" fmla="*/ 9964248 w 9967482"/>
              <a:gd name="connsiteY1" fmla="*/ 831697 h 3976968"/>
              <a:gd name="connsiteX2" fmla="*/ 9967479 w 9967482"/>
              <a:gd name="connsiteY2" fmla="*/ 3098350 h 3976968"/>
              <a:gd name="connsiteX3" fmla="*/ 1513 w 9967482"/>
              <a:gd name="connsiteY3" fmla="*/ 3976968 h 3976968"/>
              <a:gd name="connsiteX4" fmla="*/ 4339 w 9967482"/>
              <a:gd name="connsiteY4" fmla="*/ 0 h 3976968"/>
              <a:gd name="connsiteX0" fmla="*/ 4339 w 9967482"/>
              <a:gd name="connsiteY0" fmla="*/ 0 h 3976968"/>
              <a:gd name="connsiteX1" fmla="*/ 9964248 w 9967482"/>
              <a:gd name="connsiteY1" fmla="*/ 831697 h 3976968"/>
              <a:gd name="connsiteX2" fmla="*/ 9967479 w 9967482"/>
              <a:gd name="connsiteY2" fmla="*/ 3098350 h 3976968"/>
              <a:gd name="connsiteX3" fmla="*/ 1513 w 9967482"/>
              <a:gd name="connsiteY3" fmla="*/ 3976968 h 3976968"/>
              <a:gd name="connsiteX4" fmla="*/ 4339 w 9967482"/>
              <a:gd name="connsiteY4" fmla="*/ 0 h 3976968"/>
              <a:gd name="connsiteX0" fmla="*/ 4339 w 9967481"/>
              <a:gd name="connsiteY0" fmla="*/ 0 h 3976968"/>
              <a:gd name="connsiteX1" fmla="*/ 9964248 w 9967481"/>
              <a:gd name="connsiteY1" fmla="*/ 831697 h 3976968"/>
              <a:gd name="connsiteX2" fmla="*/ 9967479 w 9967481"/>
              <a:gd name="connsiteY2" fmla="*/ 3098350 h 3976968"/>
              <a:gd name="connsiteX3" fmla="*/ 1513 w 9967481"/>
              <a:gd name="connsiteY3" fmla="*/ 3976968 h 3976968"/>
              <a:gd name="connsiteX4" fmla="*/ 4339 w 9967481"/>
              <a:gd name="connsiteY4" fmla="*/ 0 h 3976968"/>
              <a:gd name="connsiteX0" fmla="*/ 1480 w 9967796"/>
              <a:gd name="connsiteY0" fmla="*/ 0 h 4057140"/>
              <a:gd name="connsiteX1" fmla="*/ 9964563 w 9967796"/>
              <a:gd name="connsiteY1" fmla="*/ 911869 h 4057140"/>
              <a:gd name="connsiteX2" fmla="*/ 9967794 w 9967796"/>
              <a:gd name="connsiteY2" fmla="*/ 3178522 h 4057140"/>
              <a:gd name="connsiteX3" fmla="*/ 1828 w 9967796"/>
              <a:gd name="connsiteY3" fmla="*/ 4057140 h 4057140"/>
              <a:gd name="connsiteX4" fmla="*/ 1480 w 9967796"/>
              <a:gd name="connsiteY4" fmla="*/ 0 h 4057140"/>
              <a:gd name="connsiteX0" fmla="*/ 1480 w 9967796"/>
              <a:gd name="connsiteY0" fmla="*/ 0 h 4057140"/>
              <a:gd name="connsiteX1" fmla="*/ 9964563 w 9967796"/>
              <a:gd name="connsiteY1" fmla="*/ 911869 h 4057140"/>
              <a:gd name="connsiteX2" fmla="*/ 9967794 w 9967796"/>
              <a:gd name="connsiteY2" fmla="*/ 3178522 h 4057140"/>
              <a:gd name="connsiteX3" fmla="*/ 1828 w 9967796"/>
              <a:gd name="connsiteY3" fmla="*/ 4057140 h 4057140"/>
              <a:gd name="connsiteX4" fmla="*/ 1480 w 9967796"/>
              <a:gd name="connsiteY4" fmla="*/ 0 h 4057140"/>
              <a:gd name="connsiteX0" fmla="*/ 1480 w 9967796"/>
              <a:gd name="connsiteY0" fmla="*/ 418 h 4057558"/>
              <a:gd name="connsiteX1" fmla="*/ 9964563 w 9967796"/>
              <a:gd name="connsiteY1" fmla="*/ 912287 h 4057558"/>
              <a:gd name="connsiteX2" fmla="*/ 9967794 w 9967796"/>
              <a:gd name="connsiteY2" fmla="*/ 3178940 h 4057558"/>
              <a:gd name="connsiteX3" fmla="*/ 1828 w 9967796"/>
              <a:gd name="connsiteY3" fmla="*/ 4057558 h 4057558"/>
              <a:gd name="connsiteX4" fmla="*/ 1480 w 9967796"/>
              <a:gd name="connsiteY4" fmla="*/ 418 h 4057558"/>
              <a:gd name="connsiteX0" fmla="*/ 7215 w 9973531"/>
              <a:gd name="connsiteY0" fmla="*/ 63 h 4057203"/>
              <a:gd name="connsiteX1" fmla="*/ 9970298 w 9973531"/>
              <a:gd name="connsiteY1" fmla="*/ 911932 h 4057203"/>
              <a:gd name="connsiteX2" fmla="*/ 9973529 w 9973531"/>
              <a:gd name="connsiteY2" fmla="*/ 3178585 h 4057203"/>
              <a:gd name="connsiteX3" fmla="*/ 7563 w 9973531"/>
              <a:gd name="connsiteY3" fmla="*/ 4057203 h 4057203"/>
              <a:gd name="connsiteX4" fmla="*/ 7215 w 9973531"/>
              <a:gd name="connsiteY4" fmla="*/ 63 h 4057203"/>
              <a:gd name="connsiteX0" fmla="*/ 7215 w 9973531"/>
              <a:gd name="connsiteY0" fmla="*/ 63 h 4057203"/>
              <a:gd name="connsiteX1" fmla="*/ 9970298 w 9973531"/>
              <a:gd name="connsiteY1" fmla="*/ 911932 h 4057203"/>
              <a:gd name="connsiteX2" fmla="*/ 9973529 w 9973531"/>
              <a:gd name="connsiteY2" fmla="*/ 3178585 h 4057203"/>
              <a:gd name="connsiteX3" fmla="*/ 7563 w 9973531"/>
              <a:gd name="connsiteY3" fmla="*/ 4057203 h 4057203"/>
              <a:gd name="connsiteX4" fmla="*/ 7215 w 9973531"/>
              <a:gd name="connsiteY4" fmla="*/ 63 h 4057203"/>
              <a:gd name="connsiteX0" fmla="*/ 7215 w 9973531"/>
              <a:gd name="connsiteY0" fmla="*/ 63 h 4057203"/>
              <a:gd name="connsiteX1" fmla="*/ 9970298 w 9973531"/>
              <a:gd name="connsiteY1" fmla="*/ 911932 h 4057203"/>
              <a:gd name="connsiteX2" fmla="*/ 9973529 w 9973531"/>
              <a:gd name="connsiteY2" fmla="*/ 3178585 h 4057203"/>
              <a:gd name="connsiteX3" fmla="*/ 7563 w 9973531"/>
              <a:gd name="connsiteY3" fmla="*/ 4057203 h 4057203"/>
              <a:gd name="connsiteX4" fmla="*/ 7215 w 9973531"/>
              <a:gd name="connsiteY4" fmla="*/ 63 h 4057203"/>
              <a:gd name="connsiteX0" fmla="*/ 3441 w 9969757"/>
              <a:gd name="connsiteY0" fmla="*/ 6 h 4057146"/>
              <a:gd name="connsiteX1" fmla="*/ 9966524 w 9969757"/>
              <a:gd name="connsiteY1" fmla="*/ 911875 h 4057146"/>
              <a:gd name="connsiteX2" fmla="*/ 9969755 w 9969757"/>
              <a:gd name="connsiteY2" fmla="*/ 3178528 h 4057146"/>
              <a:gd name="connsiteX3" fmla="*/ 3789 w 9969757"/>
              <a:gd name="connsiteY3" fmla="*/ 4057146 h 4057146"/>
              <a:gd name="connsiteX4" fmla="*/ 3441 w 9969757"/>
              <a:gd name="connsiteY4" fmla="*/ 6 h 40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9757" h="4057146">
                <a:moveTo>
                  <a:pt x="3441" y="6"/>
                </a:moveTo>
                <a:cubicBezTo>
                  <a:pt x="-2752" y="-2200"/>
                  <a:pt x="6645496" y="607919"/>
                  <a:pt x="9966524" y="911875"/>
                </a:cubicBezTo>
                <a:cubicBezTo>
                  <a:pt x="9965496" y="1667426"/>
                  <a:pt x="9968139" y="2045201"/>
                  <a:pt x="9969755" y="3178528"/>
                </a:cubicBezTo>
                <a:cubicBezTo>
                  <a:pt x="9975041" y="3196169"/>
                  <a:pt x="-692" y="4057965"/>
                  <a:pt x="3789" y="4057146"/>
                </a:cubicBezTo>
                <a:cubicBezTo>
                  <a:pt x="-2403" y="2479317"/>
                  <a:pt x="114" y="-1128"/>
                  <a:pt x="3441" y="6"/>
                </a:cubicBezTo>
                <a:close/>
              </a:path>
            </a:pathLst>
          </a:cu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693095" y="37400034"/>
            <a:ext cx="4351396" cy="855958"/>
          </a:xfrm>
          <a:prstGeom prst="rect">
            <a:avLst/>
          </a:prstGeom>
          <a:solidFill>
            <a:srgbClr val="443A31"/>
          </a:solidFill>
        </p:spPr>
        <p:txBody>
          <a:bodyPr wrap="square" lIns="252000" tIns="180000" rIns="180000" bIns="180000" rtlCol="0">
            <a:spAutoFit/>
          </a:bodyPr>
          <a:lstStyle/>
          <a:p>
            <a:r>
              <a:rPr lang="fr-FR" sz="3200" b="1" i="0" dirty="0" err="1">
                <a:solidFill>
                  <a:schemeClr val="bg1"/>
                </a:solidFill>
                <a:latin typeface="Arial"/>
                <a:cs typeface="Arial"/>
              </a:rPr>
              <a:t>www.u-bordeaux.fr</a:t>
            </a:r>
            <a:endParaRPr lang="fr-FR" sz="32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40000" y="37080000"/>
            <a:ext cx="2208959" cy="534368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36000" rIns="72000" bIns="36000" rtlCol="0" anchor="ctr" anchorCtr="0">
            <a:spAutoFit/>
          </a:bodyPr>
          <a:lstStyle/>
          <a:p>
            <a:r>
              <a:rPr lang="fr-FR" sz="3000" b="1" i="0" dirty="0">
                <a:solidFill>
                  <a:srgbClr val="009DE0"/>
                </a:solidFill>
                <a:latin typeface="Arial"/>
                <a:cs typeface="Arial"/>
              </a:rPr>
              <a:t>En savoir +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440000" y="38520000"/>
            <a:ext cx="7001917" cy="461665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r>
              <a:rPr lang="fr-FR" sz="3000" spc="40" dirty="0">
                <a:solidFill>
                  <a:schemeClr val="bg1"/>
                </a:solidFill>
                <a:cs typeface="Arial"/>
              </a:rPr>
              <a:t>Contact : </a:t>
            </a:r>
            <a:r>
              <a:rPr lang="fr-FR" sz="3000" b="1" spc="40" dirty="0" err="1">
                <a:solidFill>
                  <a:schemeClr val="bg1"/>
                </a:solidFill>
                <a:cs typeface="Arial"/>
              </a:rPr>
              <a:t>prenom.nom@u-bordeaux.fr</a:t>
            </a:r>
            <a:endParaRPr lang="fr-FR" sz="3000" b="1" spc="4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Espace réservé pour une image  66"/>
          <p:cNvSpPr>
            <a:spLocks noGrp="1"/>
          </p:cNvSpPr>
          <p:nvPr userDrawn="1">
            <p:ph type="pic" sz="quarter" idx="30"/>
          </p:nvPr>
        </p:nvSpPr>
        <p:spPr>
          <a:xfrm>
            <a:off x="1440002" y="40716199"/>
            <a:ext cx="3458460" cy="1625601"/>
          </a:xfrm>
        </p:spPr>
        <p:txBody>
          <a:bodyPr/>
          <a:lstStyle/>
          <a:p>
            <a:pPr lvl="4"/>
            <a:endParaRPr lang="fr-FR" dirty="0"/>
          </a:p>
        </p:txBody>
      </p:sp>
      <p:sp>
        <p:nvSpPr>
          <p:cNvPr id="53" name="Titre 52"/>
          <p:cNvSpPr>
            <a:spLocks noGrp="1"/>
          </p:cNvSpPr>
          <p:nvPr>
            <p:ph type="title"/>
          </p:nvPr>
        </p:nvSpPr>
        <p:spPr>
          <a:xfrm>
            <a:off x="1440000" y="1260000"/>
            <a:ext cx="27247692" cy="3003624"/>
          </a:xfrm>
          <a:prstGeom prst="rect">
            <a:avLst/>
          </a:prstGeom>
        </p:spPr>
        <p:txBody>
          <a:bodyPr tIns="0" anchor="t" anchorCtr="0"/>
          <a:lstStyle>
            <a:lvl1pPr algn="l">
              <a:defRPr sz="11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31"/>
          </p:nvPr>
        </p:nvSpPr>
        <p:spPr>
          <a:xfrm>
            <a:off x="20119975" y="7661295"/>
            <a:ext cx="8640763" cy="4919352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32"/>
          </p:nvPr>
        </p:nvSpPr>
        <p:spPr>
          <a:xfrm>
            <a:off x="1439863" y="24010938"/>
            <a:ext cx="8640762" cy="488156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33"/>
          </p:nvPr>
        </p:nvSpPr>
        <p:spPr>
          <a:xfrm>
            <a:off x="20119975" y="24010938"/>
            <a:ext cx="8640764" cy="488156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34"/>
          </p:nvPr>
        </p:nvSpPr>
        <p:spPr>
          <a:xfrm>
            <a:off x="10817225" y="14485602"/>
            <a:ext cx="8640763" cy="4881562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  66"/>
          <p:cNvSpPr>
            <a:spLocks noGrp="1"/>
          </p:cNvSpPr>
          <p:nvPr>
            <p:ph type="pic" sz="quarter" idx="35"/>
          </p:nvPr>
        </p:nvSpPr>
        <p:spPr>
          <a:xfrm>
            <a:off x="16879934" y="40716199"/>
            <a:ext cx="3512235" cy="1625601"/>
          </a:xfrm>
        </p:spPr>
        <p:txBody>
          <a:bodyPr/>
          <a:lstStyle/>
          <a:p>
            <a:pPr lvl="4"/>
            <a:endParaRPr lang="fr-FR" dirty="0"/>
          </a:p>
        </p:txBody>
      </p:sp>
      <p:cxnSp>
        <p:nvCxnSpPr>
          <p:cNvPr id="29" name="Connecteur droit 28"/>
          <p:cNvCxnSpPr/>
          <p:nvPr userDrawn="1"/>
        </p:nvCxnSpPr>
        <p:spPr>
          <a:xfrm>
            <a:off x="1440002" y="13519881"/>
            <a:ext cx="27320737" cy="0"/>
          </a:xfrm>
          <a:prstGeom prst="line">
            <a:avLst/>
          </a:prstGeom>
          <a:ln w="76200" cap="rnd">
            <a:solidFill>
              <a:srgbClr val="009DE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Espace réservé du pied de page 53"/>
          <p:cNvSpPr>
            <a:spLocks noGrp="1"/>
          </p:cNvSpPr>
          <p:nvPr userDrawn="1">
            <p:ph type="ftr" sz="quarter" idx="25"/>
          </p:nvPr>
        </p:nvSpPr>
        <p:spPr>
          <a:xfrm>
            <a:off x="1440000" y="39001728"/>
            <a:ext cx="12995281" cy="607071"/>
          </a:xfrm>
        </p:spPr>
        <p:txBody>
          <a:bodyPr wrap="square" lIns="0" tIns="144000" rIns="0" bIns="0" anchor="t" anchorCtr="0">
            <a:spAutoFit/>
          </a:bodyPr>
          <a:lstStyle>
            <a:lvl1pPr algn="l">
              <a:defRPr sz="3000"/>
            </a:lvl1pPr>
          </a:lstStyle>
          <a:p>
            <a:r>
              <a:rPr lang="fr-FR" dirty="0"/>
              <a:t>Cliquez pour modifier l’adresse</a:t>
            </a:r>
          </a:p>
        </p:txBody>
      </p:sp>
      <p:sp>
        <p:nvSpPr>
          <p:cNvPr id="31" name="Espace réservé pour une image  66"/>
          <p:cNvSpPr>
            <a:spLocks noGrp="1"/>
          </p:cNvSpPr>
          <p:nvPr>
            <p:ph type="pic" sz="quarter" idx="36"/>
          </p:nvPr>
        </p:nvSpPr>
        <p:spPr>
          <a:xfrm>
            <a:off x="20614617" y="40716199"/>
            <a:ext cx="3512235" cy="1625601"/>
          </a:xfrm>
        </p:spPr>
        <p:txBody>
          <a:bodyPr/>
          <a:lstStyle/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828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70" userDrawn="1">
          <p15:clr>
            <a:srgbClr val="FBAE40"/>
          </p15:clr>
        </p15:guide>
        <p15:guide id="2" pos="924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barit-poste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 17"/>
          <p:cNvSpPr/>
          <p:nvPr userDrawn="1"/>
        </p:nvSpPr>
        <p:spPr>
          <a:xfrm>
            <a:off x="0" y="0"/>
            <a:ext cx="30327600" cy="7774781"/>
          </a:xfrm>
          <a:custGeom>
            <a:avLst/>
            <a:gdLst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1638300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3494690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5174281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981700"/>
              <a:gd name="connsiteX1" fmla="*/ 30327600 w 30327600"/>
              <a:gd name="connsiteY1" fmla="*/ 0 h 5981700"/>
              <a:gd name="connsiteX2" fmla="*/ 30327600 w 30327600"/>
              <a:gd name="connsiteY2" fmla="*/ 4437619 h 5981700"/>
              <a:gd name="connsiteX3" fmla="*/ 0 w 30327600"/>
              <a:gd name="connsiteY3" fmla="*/ 5981700 h 5981700"/>
              <a:gd name="connsiteX4" fmla="*/ 0 w 30327600"/>
              <a:gd name="connsiteY4" fmla="*/ 38100 h 5981700"/>
              <a:gd name="connsiteX0" fmla="*/ 76200 w 30327600"/>
              <a:gd name="connsiteY0" fmla="*/ 0 h 5127171"/>
              <a:gd name="connsiteX1" fmla="*/ 30327600 w 30327600"/>
              <a:gd name="connsiteY1" fmla="*/ 0 h 5127171"/>
              <a:gd name="connsiteX2" fmla="*/ 30327600 w 30327600"/>
              <a:gd name="connsiteY2" fmla="*/ 4437619 h 5127171"/>
              <a:gd name="connsiteX3" fmla="*/ 0 w 30327600"/>
              <a:gd name="connsiteY3" fmla="*/ 5127171 h 5127171"/>
              <a:gd name="connsiteX4" fmla="*/ 0 w 30327600"/>
              <a:gd name="connsiteY4" fmla="*/ 38100 h 512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7600" h="5127171">
                <a:moveTo>
                  <a:pt x="76200" y="0"/>
                </a:moveTo>
                <a:lnTo>
                  <a:pt x="30327600" y="0"/>
                </a:lnTo>
                <a:lnTo>
                  <a:pt x="30327600" y="4437619"/>
                </a:lnTo>
                <a:lnTo>
                  <a:pt x="0" y="5127171"/>
                </a:lnTo>
                <a:lnTo>
                  <a:pt x="0" y="38100"/>
                </a:lnTo>
              </a:path>
            </a:pathLst>
          </a:custGeom>
          <a:solidFill>
            <a:srgbClr val="009D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1440000" y="5947532"/>
            <a:ext cx="27247692" cy="18610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1">
                <a:solidFill>
                  <a:schemeClr val="bg1"/>
                </a:solidFill>
              </a:defRPr>
            </a:lvl1pPr>
            <a:lvl2pPr marL="151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1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8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des auteurs</a:t>
            </a:r>
          </a:p>
        </p:txBody>
      </p:sp>
      <p:sp>
        <p:nvSpPr>
          <p:cNvPr id="40" name="Espace réservé du contenu 35"/>
          <p:cNvSpPr>
            <a:spLocks noGrp="1"/>
          </p:cNvSpPr>
          <p:nvPr>
            <p:ph sz="quarter" idx="24" hasCustomPrompt="1"/>
          </p:nvPr>
        </p:nvSpPr>
        <p:spPr>
          <a:xfrm>
            <a:off x="10817248" y="30554613"/>
            <a:ext cx="17943489" cy="4334520"/>
          </a:xfrm>
        </p:spPr>
        <p:txBody>
          <a:bodyPr numCol="1" spcCol="360000">
            <a:spAutoFit/>
          </a:bodyPr>
          <a:lstStyle>
            <a:lvl1pPr>
              <a:defRPr sz="8000" b="0">
                <a:solidFill>
                  <a:srgbClr val="000000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fr-FR" dirty="0"/>
              <a:t>« Conclusion »</a:t>
            </a:r>
          </a:p>
          <a:p>
            <a:pPr lvl="1"/>
            <a:r>
              <a:rPr lang="fr-FR" dirty="0"/>
              <a:t>« Sous titre » - Cliquez pour modifier</a:t>
            </a:r>
          </a:p>
          <a:p>
            <a:pPr lvl="2"/>
            <a:r>
              <a:rPr lang="fr-FR" dirty="0"/>
              <a:t>« Troisième niveau » - Cliquez pour modifier</a:t>
            </a:r>
          </a:p>
          <a:p>
            <a:pPr lvl="3"/>
            <a:r>
              <a:rPr lang="fr-FR" dirty="0"/>
              <a:t>« Enumération » - Cliquez pour modifier</a:t>
            </a:r>
          </a:p>
          <a:p>
            <a:pPr lvl="4"/>
            <a:r>
              <a:rPr lang="fr-FR" dirty="0"/>
              <a:t>« Texte » - Cliquez pour modifier</a:t>
            </a:r>
          </a:p>
        </p:txBody>
      </p:sp>
      <p:sp>
        <p:nvSpPr>
          <p:cNvPr id="53" name="Titre 52"/>
          <p:cNvSpPr>
            <a:spLocks noGrp="1"/>
          </p:cNvSpPr>
          <p:nvPr>
            <p:ph type="title"/>
          </p:nvPr>
        </p:nvSpPr>
        <p:spPr>
          <a:xfrm>
            <a:off x="1440000" y="1260000"/>
            <a:ext cx="27247692" cy="1692771"/>
          </a:xfrm>
          <a:prstGeom prst="rect">
            <a:avLst/>
          </a:prstGeom>
        </p:spPr>
        <p:txBody>
          <a:bodyPr tIns="0" anchor="t" anchorCtr="0">
            <a:spAutoFit/>
          </a:bodyPr>
          <a:lstStyle>
            <a:lvl1pPr algn="l">
              <a:defRPr sz="11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0" hasCustomPrompt="1"/>
          </p:nvPr>
        </p:nvSpPr>
        <p:spPr>
          <a:xfrm>
            <a:off x="1440000" y="14004963"/>
            <a:ext cx="8640000" cy="1080000"/>
          </a:xfrm>
          <a:solidFill>
            <a:schemeClr val="bg2"/>
          </a:solidFill>
        </p:spPr>
        <p:txBody>
          <a:bodyPr lIns="108000" tIns="108000" rIns="108000" bIns="10800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Méthode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31" hasCustomPrompt="1"/>
          </p:nvPr>
        </p:nvSpPr>
        <p:spPr>
          <a:xfrm>
            <a:off x="10817248" y="14004963"/>
            <a:ext cx="17943489" cy="1080000"/>
          </a:xfrm>
          <a:solidFill>
            <a:schemeClr val="bg2"/>
          </a:solidFill>
        </p:spPr>
        <p:txBody>
          <a:bodyPr lIns="108000" tIns="108000" rIns="108000" bIns="108000"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Résultats</a:t>
            </a:r>
          </a:p>
        </p:txBody>
      </p:sp>
      <p:sp>
        <p:nvSpPr>
          <p:cNvPr id="19" name="Espace réservé pour une image  66"/>
          <p:cNvSpPr>
            <a:spLocks noGrp="1"/>
          </p:cNvSpPr>
          <p:nvPr>
            <p:ph type="pic" sz="quarter" idx="27"/>
          </p:nvPr>
        </p:nvSpPr>
        <p:spPr>
          <a:xfrm>
            <a:off x="14752773" y="40716199"/>
            <a:ext cx="3569812" cy="1625601"/>
          </a:xfrm>
        </p:spPr>
        <p:txBody>
          <a:bodyPr/>
          <a:lstStyle/>
          <a:p>
            <a:pPr lvl="4"/>
            <a:endParaRPr lang="fr-FR" dirty="0"/>
          </a:p>
        </p:txBody>
      </p:sp>
      <p:sp>
        <p:nvSpPr>
          <p:cNvPr id="20" name="Espace réservé pour une image  66"/>
          <p:cNvSpPr>
            <a:spLocks noGrp="1"/>
          </p:cNvSpPr>
          <p:nvPr>
            <p:ph type="pic" sz="quarter" idx="28"/>
          </p:nvPr>
        </p:nvSpPr>
        <p:spPr>
          <a:xfrm>
            <a:off x="10266080" y="40716199"/>
            <a:ext cx="3413261" cy="1625601"/>
          </a:xfrm>
        </p:spPr>
        <p:txBody>
          <a:bodyPr/>
          <a:lstStyle/>
          <a:p>
            <a:pPr lvl="4"/>
            <a:endParaRPr lang="fr-FR" dirty="0"/>
          </a:p>
        </p:txBody>
      </p:sp>
      <p:sp>
        <p:nvSpPr>
          <p:cNvPr id="21" name="Espace réservé pour une image  66"/>
          <p:cNvSpPr>
            <a:spLocks noGrp="1"/>
          </p:cNvSpPr>
          <p:nvPr>
            <p:ph type="pic" sz="quarter" idx="29"/>
          </p:nvPr>
        </p:nvSpPr>
        <p:spPr>
          <a:xfrm>
            <a:off x="5863067" y="40716199"/>
            <a:ext cx="3344226" cy="1625601"/>
          </a:xfrm>
        </p:spPr>
        <p:txBody>
          <a:bodyPr/>
          <a:lstStyle/>
          <a:p>
            <a:pPr lvl="4"/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202" y="40197200"/>
            <a:ext cx="6299200" cy="2527300"/>
          </a:xfrm>
          <a:prstGeom prst="rect">
            <a:avLst/>
          </a:prstGeom>
        </p:spPr>
      </p:pic>
      <p:sp>
        <p:nvSpPr>
          <p:cNvPr id="23" name="Rogner un rectangle à un seul coin 18"/>
          <p:cNvSpPr>
            <a:spLocks noChangeAspect="1"/>
          </p:cNvSpPr>
          <p:nvPr userDrawn="1"/>
        </p:nvSpPr>
        <p:spPr>
          <a:xfrm>
            <a:off x="0" y="36499799"/>
            <a:ext cx="30289500" cy="4003647"/>
          </a:xfrm>
          <a:custGeom>
            <a:avLst/>
            <a:gdLst>
              <a:gd name="connsiteX0" fmla="*/ 0 w 9966596"/>
              <a:gd name="connsiteY0" fmla="*/ 0 h 4166407"/>
              <a:gd name="connsiteX1" fmla="*/ 9272181 w 9966596"/>
              <a:gd name="connsiteY1" fmla="*/ 0 h 4166407"/>
              <a:gd name="connsiteX2" fmla="*/ 9966596 w 9966596"/>
              <a:gd name="connsiteY2" fmla="*/ 694415 h 4166407"/>
              <a:gd name="connsiteX3" fmla="*/ 9966596 w 9966596"/>
              <a:gd name="connsiteY3" fmla="*/ 4166407 h 4166407"/>
              <a:gd name="connsiteX4" fmla="*/ 0 w 9966596"/>
              <a:gd name="connsiteY4" fmla="*/ 4166407 h 4166407"/>
              <a:gd name="connsiteX5" fmla="*/ 0 w 9966596"/>
              <a:gd name="connsiteY5" fmla="*/ 0 h 4166407"/>
              <a:gd name="connsiteX0" fmla="*/ 0 w 9966596"/>
              <a:gd name="connsiteY0" fmla="*/ 0 h 4166407"/>
              <a:gd name="connsiteX1" fmla="*/ 5261853 w 9966596"/>
              <a:gd name="connsiteY1" fmla="*/ 456745 h 4166407"/>
              <a:gd name="connsiteX2" fmla="*/ 9966596 w 9966596"/>
              <a:gd name="connsiteY2" fmla="*/ 694415 h 4166407"/>
              <a:gd name="connsiteX3" fmla="*/ 9966596 w 9966596"/>
              <a:gd name="connsiteY3" fmla="*/ 4166407 h 4166407"/>
              <a:gd name="connsiteX4" fmla="*/ 0 w 9966596"/>
              <a:gd name="connsiteY4" fmla="*/ 4166407 h 4166407"/>
              <a:gd name="connsiteX5" fmla="*/ 0 w 9966596"/>
              <a:gd name="connsiteY5" fmla="*/ 0 h 4166407"/>
              <a:gd name="connsiteX0" fmla="*/ 0 w 9966596"/>
              <a:gd name="connsiteY0" fmla="*/ 0 h 4166407"/>
              <a:gd name="connsiteX1" fmla="*/ 9966596 w 9966596"/>
              <a:gd name="connsiteY1" fmla="*/ 694415 h 4166407"/>
              <a:gd name="connsiteX2" fmla="*/ 9966596 w 9966596"/>
              <a:gd name="connsiteY2" fmla="*/ 4166407 h 4166407"/>
              <a:gd name="connsiteX3" fmla="*/ 0 w 9966596"/>
              <a:gd name="connsiteY3" fmla="*/ 4166407 h 4166407"/>
              <a:gd name="connsiteX4" fmla="*/ 0 w 9966596"/>
              <a:gd name="connsiteY4" fmla="*/ 0 h 4166407"/>
              <a:gd name="connsiteX0" fmla="*/ 0 w 9966596"/>
              <a:gd name="connsiteY0" fmla="*/ 0 h 4166407"/>
              <a:gd name="connsiteX1" fmla="*/ 9966596 w 9966596"/>
              <a:gd name="connsiteY1" fmla="*/ 694415 h 4166407"/>
              <a:gd name="connsiteX2" fmla="*/ 9934844 w 9966596"/>
              <a:gd name="connsiteY2" fmla="*/ 3674308 h 4166407"/>
              <a:gd name="connsiteX3" fmla="*/ 0 w 9966596"/>
              <a:gd name="connsiteY3" fmla="*/ 4166407 h 4166407"/>
              <a:gd name="connsiteX4" fmla="*/ 0 w 9966596"/>
              <a:gd name="connsiteY4" fmla="*/ 0 h 4166407"/>
              <a:gd name="connsiteX0" fmla="*/ 0 w 9966596"/>
              <a:gd name="connsiteY0" fmla="*/ 0 h 4166407"/>
              <a:gd name="connsiteX1" fmla="*/ 9966596 w 9966596"/>
              <a:gd name="connsiteY1" fmla="*/ 694415 h 4166407"/>
              <a:gd name="connsiteX2" fmla="*/ 9960484 w 9966596"/>
              <a:gd name="connsiteY2" fmla="*/ 3674308 h 4166407"/>
              <a:gd name="connsiteX3" fmla="*/ 0 w 9966596"/>
              <a:gd name="connsiteY3" fmla="*/ 4166407 h 4166407"/>
              <a:gd name="connsiteX4" fmla="*/ 0 w 9966596"/>
              <a:gd name="connsiteY4" fmla="*/ 0 h 4166407"/>
              <a:gd name="connsiteX0" fmla="*/ 0 w 9966596"/>
              <a:gd name="connsiteY0" fmla="*/ 533771 h 4700178"/>
              <a:gd name="connsiteX1" fmla="*/ 9966596 w 9966596"/>
              <a:gd name="connsiteY1" fmla="*/ 0 h 4700178"/>
              <a:gd name="connsiteX2" fmla="*/ 9960484 w 9966596"/>
              <a:gd name="connsiteY2" fmla="*/ 4208079 h 4700178"/>
              <a:gd name="connsiteX3" fmla="*/ 0 w 9966596"/>
              <a:gd name="connsiteY3" fmla="*/ 4700178 h 4700178"/>
              <a:gd name="connsiteX4" fmla="*/ 0 w 9966596"/>
              <a:gd name="connsiteY4" fmla="*/ 533771 h 4700178"/>
              <a:gd name="connsiteX0" fmla="*/ 0 w 9966596"/>
              <a:gd name="connsiteY0" fmla="*/ 572879 h 4739286"/>
              <a:gd name="connsiteX1" fmla="*/ 9966596 w 9966596"/>
              <a:gd name="connsiteY1" fmla="*/ 0 h 4739286"/>
              <a:gd name="connsiteX2" fmla="*/ 9960484 w 9966596"/>
              <a:gd name="connsiteY2" fmla="*/ 4247187 h 4739286"/>
              <a:gd name="connsiteX3" fmla="*/ 0 w 9966596"/>
              <a:gd name="connsiteY3" fmla="*/ 4739286 h 4739286"/>
              <a:gd name="connsiteX4" fmla="*/ 0 w 9966596"/>
              <a:gd name="connsiteY4" fmla="*/ 572879 h 4739286"/>
              <a:gd name="connsiteX0" fmla="*/ 0 w 9970295"/>
              <a:gd name="connsiteY0" fmla="*/ 572904 h 4739311"/>
              <a:gd name="connsiteX1" fmla="*/ 9966596 w 9970295"/>
              <a:gd name="connsiteY1" fmla="*/ 25 h 4739311"/>
              <a:gd name="connsiteX2" fmla="*/ 9960484 w 9970295"/>
              <a:gd name="connsiteY2" fmla="*/ 4247212 h 4739311"/>
              <a:gd name="connsiteX3" fmla="*/ 0 w 9970295"/>
              <a:gd name="connsiteY3" fmla="*/ 4739311 h 4739311"/>
              <a:gd name="connsiteX4" fmla="*/ 0 w 9970295"/>
              <a:gd name="connsiteY4" fmla="*/ 572904 h 4739311"/>
              <a:gd name="connsiteX0" fmla="*/ 0 w 9971437"/>
              <a:gd name="connsiteY0" fmla="*/ 572899 h 4739306"/>
              <a:gd name="connsiteX1" fmla="*/ 9966596 w 9971437"/>
              <a:gd name="connsiteY1" fmla="*/ 20 h 4739306"/>
              <a:gd name="connsiteX2" fmla="*/ 9960484 w 9971437"/>
              <a:gd name="connsiteY2" fmla="*/ 4247207 h 4739306"/>
              <a:gd name="connsiteX3" fmla="*/ 0 w 9971437"/>
              <a:gd name="connsiteY3" fmla="*/ 4739306 h 4739306"/>
              <a:gd name="connsiteX4" fmla="*/ 0 w 9971437"/>
              <a:gd name="connsiteY4" fmla="*/ 572899 h 4739306"/>
              <a:gd name="connsiteX0" fmla="*/ 0 w 9977228"/>
              <a:gd name="connsiteY0" fmla="*/ 572899 h 4739306"/>
              <a:gd name="connsiteX1" fmla="*/ 9966596 w 9977228"/>
              <a:gd name="connsiteY1" fmla="*/ 20 h 4739306"/>
              <a:gd name="connsiteX2" fmla="*/ 9972867 w 9977228"/>
              <a:gd name="connsiteY2" fmla="*/ 4253725 h 4739306"/>
              <a:gd name="connsiteX3" fmla="*/ 0 w 9977228"/>
              <a:gd name="connsiteY3" fmla="*/ 4739306 h 4739306"/>
              <a:gd name="connsiteX4" fmla="*/ 0 w 9977228"/>
              <a:gd name="connsiteY4" fmla="*/ 572899 h 4739306"/>
              <a:gd name="connsiteX0" fmla="*/ 0 w 9977228"/>
              <a:gd name="connsiteY0" fmla="*/ 572899 h 4739306"/>
              <a:gd name="connsiteX1" fmla="*/ 9966596 w 9977228"/>
              <a:gd name="connsiteY1" fmla="*/ 20 h 4739306"/>
              <a:gd name="connsiteX2" fmla="*/ 9972867 w 9977228"/>
              <a:gd name="connsiteY2" fmla="*/ 4240688 h 4739306"/>
              <a:gd name="connsiteX3" fmla="*/ 0 w 9977228"/>
              <a:gd name="connsiteY3" fmla="*/ 4739306 h 4739306"/>
              <a:gd name="connsiteX4" fmla="*/ 0 w 9977228"/>
              <a:gd name="connsiteY4" fmla="*/ 572899 h 4739306"/>
              <a:gd name="connsiteX0" fmla="*/ 0 w 9973333"/>
              <a:gd name="connsiteY0" fmla="*/ 572899 h 4739306"/>
              <a:gd name="connsiteX1" fmla="*/ 9867531 w 9973333"/>
              <a:gd name="connsiteY1" fmla="*/ 20 h 4739306"/>
              <a:gd name="connsiteX2" fmla="*/ 9972867 w 9973333"/>
              <a:gd name="connsiteY2" fmla="*/ 4240688 h 4739306"/>
              <a:gd name="connsiteX3" fmla="*/ 0 w 9973333"/>
              <a:gd name="connsiteY3" fmla="*/ 4739306 h 4739306"/>
              <a:gd name="connsiteX4" fmla="*/ 0 w 9973333"/>
              <a:gd name="connsiteY4" fmla="*/ 572899 h 4739306"/>
              <a:gd name="connsiteX0" fmla="*/ 0 w 9974104"/>
              <a:gd name="connsiteY0" fmla="*/ 553344 h 4719751"/>
              <a:gd name="connsiteX1" fmla="*/ 9935639 w 9974104"/>
              <a:gd name="connsiteY1" fmla="*/ 20 h 4719751"/>
              <a:gd name="connsiteX2" fmla="*/ 9972867 w 9974104"/>
              <a:gd name="connsiteY2" fmla="*/ 4221133 h 4719751"/>
              <a:gd name="connsiteX3" fmla="*/ 0 w 9974104"/>
              <a:gd name="connsiteY3" fmla="*/ 4719751 h 4719751"/>
              <a:gd name="connsiteX4" fmla="*/ 0 w 9974104"/>
              <a:gd name="connsiteY4" fmla="*/ 553344 h 4719751"/>
              <a:gd name="connsiteX0" fmla="*/ 0 w 9975087"/>
              <a:gd name="connsiteY0" fmla="*/ 579415 h 4745822"/>
              <a:gd name="connsiteX1" fmla="*/ 9954214 w 9975087"/>
              <a:gd name="connsiteY1" fmla="*/ 19 h 4745822"/>
              <a:gd name="connsiteX2" fmla="*/ 9972867 w 9975087"/>
              <a:gd name="connsiteY2" fmla="*/ 4247204 h 4745822"/>
              <a:gd name="connsiteX3" fmla="*/ 0 w 9975087"/>
              <a:gd name="connsiteY3" fmla="*/ 4745822 h 4745822"/>
              <a:gd name="connsiteX4" fmla="*/ 0 w 9975087"/>
              <a:gd name="connsiteY4" fmla="*/ 579415 h 4745822"/>
              <a:gd name="connsiteX0" fmla="*/ 0 w 9977229"/>
              <a:gd name="connsiteY0" fmla="*/ 566380 h 4732787"/>
              <a:gd name="connsiteX1" fmla="*/ 9966598 w 9977229"/>
              <a:gd name="connsiteY1" fmla="*/ 20 h 4732787"/>
              <a:gd name="connsiteX2" fmla="*/ 9972867 w 9977229"/>
              <a:gd name="connsiteY2" fmla="*/ 4234169 h 4732787"/>
              <a:gd name="connsiteX3" fmla="*/ 0 w 9977229"/>
              <a:gd name="connsiteY3" fmla="*/ 4732787 h 4732787"/>
              <a:gd name="connsiteX4" fmla="*/ 0 w 9977229"/>
              <a:gd name="connsiteY4" fmla="*/ 566380 h 4732787"/>
              <a:gd name="connsiteX0" fmla="*/ 0 w 9983421"/>
              <a:gd name="connsiteY0" fmla="*/ 5819 h 4732787"/>
              <a:gd name="connsiteX1" fmla="*/ 9972790 w 9983421"/>
              <a:gd name="connsiteY1" fmla="*/ 20 h 4732787"/>
              <a:gd name="connsiteX2" fmla="*/ 9979059 w 9983421"/>
              <a:gd name="connsiteY2" fmla="*/ 4234169 h 4732787"/>
              <a:gd name="connsiteX3" fmla="*/ 6192 w 9983421"/>
              <a:gd name="connsiteY3" fmla="*/ 4732787 h 4732787"/>
              <a:gd name="connsiteX4" fmla="*/ 0 w 9983421"/>
              <a:gd name="connsiteY4" fmla="*/ 5819 h 4732787"/>
              <a:gd name="connsiteX0" fmla="*/ 0 w 9995804"/>
              <a:gd name="connsiteY0" fmla="*/ 0 h 4733486"/>
              <a:gd name="connsiteX1" fmla="*/ 9985173 w 9995804"/>
              <a:gd name="connsiteY1" fmla="*/ 719 h 4733486"/>
              <a:gd name="connsiteX2" fmla="*/ 9991442 w 9995804"/>
              <a:gd name="connsiteY2" fmla="*/ 4234868 h 4733486"/>
              <a:gd name="connsiteX3" fmla="*/ 18575 w 9995804"/>
              <a:gd name="connsiteY3" fmla="*/ 4733486 h 4733486"/>
              <a:gd name="connsiteX4" fmla="*/ 0 w 9995804"/>
              <a:gd name="connsiteY4" fmla="*/ 0 h 4733486"/>
              <a:gd name="connsiteX0" fmla="*/ 0 w 10009062"/>
              <a:gd name="connsiteY0" fmla="*/ 0 h 4733486"/>
              <a:gd name="connsiteX1" fmla="*/ 9985173 w 10009062"/>
              <a:gd name="connsiteY1" fmla="*/ 719 h 4733486"/>
              <a:gd name="connsiteX2" fmla="*/ 10007112 w 10009062"/>
              <a:gd name="connsiteY2" fmla="*/ 3459558 h 4733486"/>
              <a:gd name="connsiteX3" fmla="*/ 18575 w 10009062"/>
              <a:gd name="connsiteY3" fmla="*/ 4733486 h 4733486"/>
              <a:gd name="connsiteX4" fmla="*/ 0 w 10009062"/>
              <a:gd name="connsiteY4" fmla="*/ 0 h 4733486"/>
              <a:gd name="connsiteX0" fmla="*/ 0 w 9989273"/>
              <a:gd name="connsiteY0" fmla="*/ 0 h 4733486"/>
              <a:gd name="connsiteX1" fmla="*/ 9985173 w 9989273"/>
              <a:gd name="connsiteY1" fmla="*/ 719 h 4733486"/>
              <a:gd name="connsiteX2" fmla="*/ 9975772 w 9989273"/>
              <a:gd name="connsiteY2" fmla="*/ 3756486 h 4733486"/>
              <a:gd name="connsiteX3" fmla="*/ 18575 w 9989273"/>
              <a:gd name="connsiteY3" fmla="*/ 4733486 h 4733486"/>
              <a:gd name="connsiteX4" fmla="*/ 0 w 9989273"/>
              <a:gd name="connsiteY4" fmla="*/ 0 h 4733486"/>
              <a:gd name="connsiteX0" fmla="*/ 0 w 9997010"/>
              <a:gd name="connsiteY0" fmla="*/ 0 h 4733486"/>
              <a:gd name="connsiteX1" fmla="*/ 9985173 w 9997010"/>
              <a:gd name="connsiteY1" fmla="*/ 719 h 4733486"/>
              <a:gd name="connsiteX2" fmla="*/ 9975772 w 9997010"/>
              <a:gd name="connsiteY2" fmla="*/ 3756486 h 4733486"/>
              <a:gd name="connsiteX3" fmla="*/ 18575 w 9997010"/>
              <a:gd name="connsiteY3" fmla="*/ 4733486 h 4733486"/>
              <a:gd name="connsiteX4" fmla="*/ 0 w 9997010"/>
              <a:gd name="connsiteY4" fmla="*/ 0 h 4733486"/>
              <a:gd name="connsiteX0" fmla="*/ 0 w 9988729"/>
              <a:gd name="connsiteY0" fmla="*/ 0 h 4733486"/>
              <a:gd name="connsiteX1" fmla="*/ 9985173 w 9988729"/>
              <a:gd name="connsiteY1" fmla="*/ 719 h 4733486"/>
              <a:gd name="connsiteX2" fmla="*/ 9975772 w 9988729"/>
              <a:gd name="connsiteY2" fmla="*/ 3756486 h 4733486"/>
              <a:gd name="connsiteX3" fmla="*/ 18575 w 9988729"/>
              <a:gd name="connsiteY3" fmla="*/ 4733486 h 4733486"/>
              <a:gd name="connsiteX4" fmla="*/ 0 w 9988729"/>
              <a:gd name="connsiteY4" fmla="*/ 0 h 4733486"/>
              <a:gd name="connsiteX0" fmla="*/ 0 w 9988729"/>
              <a:gd name="connsiteY0" fmla="*/ 0 h 4733486"/>
              <a:gd name="connsiteX1" fmla="*/ 9985173 w 9988729"/>
              <a:gd name="connsiteY1" fmla="*/ 719 h 4733486"/>
              <a:gd name="connsiteX2" fmla="*/ 9975772 w 9988729"/>
              <a:gd name="connsiteY2" fmla="*/ 3756486 h 4733486"/>
              <a:gd name="connsiteX3" fmla="*/ 18575 w 9988729"/>
              <a:gd name="connsiteY3" fmla="*/ 4733486 h 4733486"/>
              <a:gd name="connsiteX4" fmla="*/ 0 w 9988729"/>
              <a:gd name="connsiteY4" fmla="*/ 0 h 4733486"/>
              <a:gd name="connsiteX0" fmla="*/ 0 w 9988729"/>
              <a:gd name="connsiteY0" fmla="*/ 0 h 4733486"/>
              <a:gd name="connsiteX1" fmla="*/ 9985173 w 9988729"/>
              <a:gd name="connsiteY1" fmla="*/ 719 h 4733486"/>
              <a:gd name="connsiteX2" fmla="*/ 9975772 w 9988729"/>
              <a:gd name="connsiteY2" fmla="*/ 3756486 h 4733486"/>
              <a:gd name="connsiteX3" fmla="*/ 18575 w 9988729"/>
              <a:gd name="connsiteY3" fmla="*/ 4733486 h 4733486"/>
              <a:gd name="connsiteX4" fmla="*/ 0 w 9988729"/>
              <a:gd name="connsiteY4" fmla="*/ 0 h 4733486"/>
              <a:gd name="connsiteX0" fmla="*/ 0 w 9977744"/>
              <a:gd name="connsiteY0" fmla="*/ 0 h 4733486"/>
              <a:gd name="connsiteX1" fmla="*/ 9966227 w 9977744"/>
              <a:gd name="connsiteY1" fmla="*/ 2061547 h 4733486"/>
              <a:gd name="connsiteX2" fmla="*/ 9975772 w 9977744"/>
              <a:gd name="connsiteY2" fmla="*/ 3756486 h 4733486"/>
              <a:gd name="connsiteX3" fmla="*/ 18575 w 9977744"/>
              <a:gd name="connsiteY3" fmla="*/ 4733486 h 4733486"/>
              <a:gd name="connsiteX4" fmla="*/ 0 w 9977744"/>
              <a:gd name="connsiteY4" fmla="*/ 0 h 4733486"/>
              <a:gd name="connsiteX0" fmla="*/ 0 w 9976198"/>
              <a:gd name="connsiteY0" fmla="*/ 0 h 4733486"/>
              <a:gd name="connsiteX1" fmla="*/ 9934650 w 9976198"/>
              <a:gd name="connsiteY1" fmla="*/ 1489833 h 4733486"/>
              <a:gd name="connsiteX2" fmla="*/ 9975772 w 9976198"/>
              <a:gd name="connsiteY2" fmla="*/ 3756486 h 4733486"/>
              <a:gd name="connsiteX3" fmla="*/ 18575 w 9976198"/>
              <a:gd name="connsiteY3" fmla="*/ 4733486 h 4733486"/>
              <a:gd name="connsiteX4" fmla="*/ 0 w 9976198"/>
              <a:gd name="connsiteY4" fmla="*/ 0 h 4733486"/>
              <a:gd name="connsiteX0" fmla="*/ 0 w 9983701"/>
              <a:gd name="connsiteY0" fmla="*/ 0 h 4733486"/>
              <a:gd name="connsiteX1" fmla="*/ 9978856 w 9983701"/>
              <a:gd name="connsiteY1" fmla="*/ 1489833 h 4733486"/>
              <a:gd name="connsiteX2" fmla="*/ 9975772 w 9983701"/>
              <a:gd name="connsiteY2" fmla="*/ 3756486 h 4733486"/>
              <a:gd name="connsiteX3" fmla="*/ 18575 w 9983701"/>
              <a:gd name="connsiteY3" fmla="*/ 4733486 h 4733486"/>
              <a:gd name="connsiteX4" fmla="*/ 0 w 9983701"/>
              <a:gd name="connsiteY4" fmla="*/ 0 h 4733486"/>
              <a:gd name="connsiteX0" fmla="*/ 0 w 9978856"/>
              <a:gd name="connsiteY0" fmla="*/ 0 h 4733486"/>
              <a:gd name="connsiteX1" fmla="*/ 9978856 w 9978856"/>
              <a:gd name="connsiteY1" fmla="*/ 1489833 h 4733486"/>
              <a:gd name="connsiteX2" fmla="*/ 9975772 w 9978856"/>
              <a:gd name="connsiteY2" fmla="*/ 3756486 h 4733486"/>
              <a:gd name="connsiteX3" fmla="*/ 18575 w 9978856"/>
              <a:gd name="connsiteY3" fmla="*/ 4733486 h 4733486"/>
              <a:gd name="connsiteX4" fmla="*/ 0 w 9978856"/>
              <a:gd name="connsiteY4" fmla="*/ 0 h 4733486"/>
              <a:gd name="connsiteX0" fmla="*/ 0 w 9978856"/>
              <a:gd name="connsiteY0" fmla="*/ 0 h 4733486"/>
              <a:gd name="connsiteX1" fmla="*/ 9978856 w 9978856"/>
              <a:gd name="connsiteY1" fmla="*/ 1489833 h 4733486"/>
              <a:gd name="connsiteX2" fmla="*/ 9975772 w 9978856"/>
              <a:gd name="connsiteY2" fmla="*/ 3756486 h 4733486"/>
              <a:gd name="connsiteX3" fmla="*/ 18575 w 9978856"/>
              <a:gd name="connsiteY3" fmla="*/ 4733486 h 4733486"/>
              <a:gd name="connsiteX4" fmla="*/ 0 w 9978856"/>
              <a:gd name="connsiteY4" fmla="*/ 0 h 4733486"/>
              <a:gd name="connsiteX0" fmla="*/ 0 w 9978856"/>
              <a:gd name="connsiteY0" fmla="*/ 0 h 4733486"/>
              <a:gd name="connsiteX1" fmla="*/ 9978856 w 9978856"/>
              <a:gd name="connsiteY1" fmla="*/ 1489833 h 4733486"/>
              <a:gd name="connsiteX2" fmla="*/ 9975772 w 9978856"/>
              <a:gd name="connsiteY2" fmla="*/ 3756486 h 4733486"/>
              <a:gd name="connsiteX3" fmla="*/ 18575 w 9978856"/>
              <a:gd name="connsiteY3" fmla="*/ 4733486 h 4733486"/>
              <a:gd name="connsiteX4" fmla="*/ 0 w 9978856"/>
              <a:gd name="connsiteY4" fmla="*/ 0 h 4733486"/>
              <a:gd name="connsiteX0" fmla="*/ 0 w 9982090"/>
              <a:gd name="connsiteY0" fmla="*/ 0 h 4733486"/>
              <a:gd name="connsiteX1" fmla="*/ 9978856 w 9982090"/>
              <a:gd name="connsiteY1" fmla="*/ 1489833 h 4733486"/>
              <a:gd name="connsiteX2" fmla="*/ 9982087 w 9982090"/>
              <a:gd name="connsiteY2" fmla="*/ 3756486 h 4733486"/>
              <a:gd name="connsiteX3" fmla="*/ 18575 w 9982090"/>
              <a:gd name="connsiteY3" fmla="*/ 4733486 h 4733486"/>
              <a:gd name="connsiteX4" fmla="*/ 0 w 9982090"/>
              <a:gd name="connsiteY4" fmla="*/ 0 h 4733486"/>
              <a:gd name="connsiteX0" fmla="*/ 0 w 9982090"/>
              <a:gd name="connsiteY0" fmla="*/ 0 h 4733486"/>
              <a:gd name="connsiteX1" fmla="*/ 9978856 w 9982090"/>
              <a:gd name="connsiteY1" fmla="*/ 1489833 h 4733486"/>
              <a:gd name="connsiteX2" fmla="*/ 9982087 w 9982090"/>
              <a:gd name="connsiteY2" fmla="*/ 3756486 h 4733486"/>
              <a:gd name="connsiteX3" fmla="*/ 18575 w 9982090"/>
              <a:gd name="connsiteY3" fmla="*/ 4733486 h 4733486"/>
              <a:gd name="connsiteX4" fmla="*/ 0 w 9982090"/>
              <a:gd name="connsiteY4" fmla="*/ 0 h 4733486"/>
              <a:gd name="connsiteX0" fmla="*/ 0 w 10007350"/>
              <a:gd name="connsiteY0" fmla="*/ 0 h 3762902"/>
              <a:gd name="connsiteX1" fmla="*/ 10004116 w 10007350"/>
              <a:gd name="connsiteY1" fmla="*/ 519249 h 3762902"/>
              <a:gd name="connsiteX2" fmla="*/ 10007347 w 10007350"/>
              <a:gd name="connsiteY2" fmla="*/ 2785902 h 3762902"/>
              <a:gd name="connsiteX3" fmla="*/ 43835 w 10007350"/>
              <a:gd name="connsiteY3" fmla="*/ 3762902 h 3762902"/>
              <a:gd name="connsiteX4" fmla="*/ 0 w 10007350"/>
              <a:gd name="connsiteY4" fmla="*/ 0 h 3762902"/>
              <a:gd name="connsiteX0" fmla="*/ 0 w 10019980"/>
              <a:gd name="connsiteY0" fmla="*/ 0 h 4155124"/>
              <a:gd name="connsiteX1" fmla="*/ 10016746 w 10019980"/>
              <a:gd name="connsiteY1" fmla="*/ 911471 h 4155124"/>
              <a:gd name="connsiteX2" fmla="*/ 10019977 w 10019980"/>
              <a:gd name="connsiteY2" fmla="*/ 3178124 h 4155124"/>
              <a:gd name="connsiteX3" fmla="*/ 56465 w 10019980"/>
              <a:gd name="connsiteY3" fmla="*/ 4155124 h 4155124"/>
              <a:gd name="connsiteX4" fmla="*/ 0 w 10019980"/>
              <a:gd name="connsiteY4" fmla="*/ 0 h 4155124"/>
              <a:gd name="connsiteX0" fmla="*/ 0 w 10019980"/>
              <a:gd name="connsiteY0" fmla="*/ 0 h 4161771"/>
              <a:gd name="connsiteX1" fmla="*/ 10016746 w 10019980"/>
              <a:gd name="connsiteY1" fmla="*/ 911471 h 4161771"/>
              <a:gd name="connsiteX2" fmla="*/ 10019977 w 10019980"/>
              <a:gd name="connsiteY2" fmla="*/ 3178124 h 4161771"/>
              <a:gd name="connsiteX3" fmla="*/ 62780 w 10019980"/>
              <a:gd name="connsiteY3" fmla="*/ 4161771 h 4161771"/>
              <a:gd name="connsiteX4" fmla="*/ 0 w 10019980"/>
              <a:gd name="connsiteY4" fmla="*/ 0 h 4161771"/>
              <a:gd name="connsiteX0" fmla="*/ 0 w 10019980"/>
              <a:gd name="connsiteY0" fmla="*/ 0 h 4161771"/>
              <a:gd name="connsiteX1" fmla="*/ 10016746 w 10019980"/>
              <a:gd name="connsiteY1" fmla="*/ 911471 h 4161771"/>
              <a:gd name="connsiteX2" fmla="*/ 10019977 w 10019980"/>
              <a:gd name="connsiteY2" fmla="*/ 3178124 h 4161771"/>
              <a:gd name="connsiteX3" fmla="*/ 62780 w 10019980"/>
              <a:gd name="connsiteY3" fmla="*/ 4161771 h 4161771"/>
              <a:gd name="connsiteX4" fmla="*/ 0 w 10019980"/>
              <a:gd name="connsiteY4" fmla="*/ 0 h 4161771"/>
              <a:gd name="connsiteX0" fmla="*/ 0 w 10019980"/>
              <a:gd name="connsiteY0" fmla="*/ 0 h 4161771"/>
              <a:gd name="connsiteX1" fmla="*/ 10016746 w 10019980"/>
              <a:gd name="connsiteY1" fmla="*/ 911471 h 4161771"/>
              <a:gd name="connsiteX2" fmla="*/ 10019977 w 10019980"/>
              <a:gd name="connsiteY2" fmla="*/ 3178124 h 4161771"/>
              <a:gd name="connsiteX3" fmla="*/ 62780 w 10019980"/>
              <a:gd name="connsiteY3" fmla="*/ 4161771 h 4161771"/>
              <a:gd name="connsiteX4" fmla="*/ 0 w 10019980"/>
              <a:gd name="connsiteY4" fmla="*/ 0 h 4161771"/>
              <a:gd name="connsiteX0" fmla="*/ 2117 w 9958946"/>
              <a:gd name="connsiteY0" fmla="*/ 0 h 4148475"/>
              <a:gd name="connsiteX1" fmla="*/ 9955712 w 9958946"/>
              <a:gd name="connsiteY1" fmla="*/ 898175 h 4148475"/>
              <a:gd name="connsiteX2" fmla="*/ 9958943 w 9958946"/>
              <a:gd name="connsiteY2" fmla="*/ 3164828 h 4148475"/>
              <a:gd name="connsiteX3" fmla="*/ 1746 w 9958946"/>
              <a:gd name="connsiteY3" fmla="*/ 4148475 h 4148475"/>
              <a:gd name="connsiteX4" fmla="*/ 2117 w 9958946"/>
              <a:gd name="connsiteY4" fmla="*/ 0 h 4148475"/>
              <a:gd name="connsiteX0" fmla="*/ 347783 w 9957279"/>
              <a:gd name="connsiteY0" fmla="*/ 0 h 4022166"/>
              <a:gd name="connsiteX1" fmla="*/ 9954045 w 9957279"/>
              <a:gd name="connsiteY1" fmla="*/ 771866 h 4022166"/>
              <a:gd name="connsiteX2" fmla="*/ 9957276 w 9957279"/>
              <a:gd name="connsiteY2" fmla="*/ 3038519 h 4022166"/>
              <a:gd name="connsiteX3" fmla="*/ 79 w 9957279"/>
              <a:gd name="connsiteY3" fmla="*/ 4022166 h 4022166"/>
              <a:gd name="connsiteX4" fmla="*/ 347783 w 9957279"/>
              <a:gd name="connsiteY4" fmla="*/ 0 h 4022166"/>
              <a:gd name="connsiteX0" fmla="*/ 0 w 9963143"/>
              <a:gd name="connsiteY0" fmla="*/ 0 h 4081997"/>
              <a:gd name="connsiteX1" fmla="*/ 9959909 w 9963143"/>
              <a:gd name="connsiteY1" fmla="*/ 831697 h 4081997"/>
              <a:gd name="connsiteX2" fmla="*/ 9963140 w 9963143"/>
              <a:gd name="connsiteY2" fmla="*/ 3098350 h 4081997"/>
              <a:gd name="connsiteX3" fmla="*/ 5943 w 9963143"/>
              <a:gd name="connsiteY3" fmla="*/ 4081997 h 4081997"/>
              <a:gd name="connsiteX4" fmla="*/ 0 w 9963143"/>
              <a:gd name="connsiteY4" fmla="*/ 0 h 4081997"/>
              <a:gd name="connsiteX0" fmla="*/ 0 w 9963143"/>
              <a:gd name="connsiteY0" fmla="*/ 0 h 4081997"/>
              <a:gd name="connsiteX1" fmla="*/ 9959909 w 9963143"/>
              <a:gd name="connsiteY1" fmla="*/ 831697 h 4081997"/>
              <a:gd name="connsiteX2" fmla="*/ 9963140 w 9963143"/>
              <a:gd name="connsiteY2" fmla="*/ 3098350 h 4081997"/>
              <a:gd name="connsiteX3" fmla="*/ 5943 w 9963143"/>
              <a:gd name="connsiteY3" fmla="*/ 4081997 h 4081997"/>
              <a:gd name="connsiteX4" fmla="*/ 0 w 9963143"/>
              <a:gd name="connsiteY4" fmla="*/ 0 h 4081997"/>
              <a:gd name="connsiteX0" fmla="*/ 0 w 9963143"/>
              <a:gd name="connsiteY0" fmla="*/ 0 h 4081997"/>
              <a:gd name="connsiteX1" fmla="*/ 9959909 w 9963143"/>
              <a:gd name="connsiteY1" fmla="*/ 831697 h 4081997"/>
              <a:gd name="connsiteX2" fmla="*/ 9963140 w 9963143"/>
              <a:gd name="connsiteY2" fmla="*/ 3098350 h 4081997"/>
              <a:gd name="connsiteX3" fmla="*/ 12258 w 9963143"/>
              <a:gd name="connsiteY3" fmla="*/ 4081997 h 4081997"/>
              <a:gd name="connsiteX4" fmla="*/ 0 w 9963143"/>
              <a:gd name="connsiteY4" fmla="*/ 0 h 4081997"/>
              <a:gd name="connsiteX0" fmla="*/ 0 w 9963143"/>
              <a:gd name="connsiteY0" fmla="*/ 0 h 4081997"/>
              <a:gd name="connsiteX1" fmla="*/ 9959909 w 9963143"/>
              <a:gd name="connsiteY1" fmla="*/ 831697 h 4081997"/>
              <a:gd name="connsiteX2" fmla="*/ 9963140 w 9963143"/>
              <a:gd name="connsiteY2" fmla="*/ 3098350 h 4081997"/>
              <a:gd name="connsiteX3" fmla="*/ 12258 w 9963143"/>
              <a:gd name="connsiteY3" fmla="*/ 4081997 h 4081997"/>
              <a:gd name="connsiteX4" fmla="*/ 0 w 9963143"/>
              <a:gd name="connsiteY4" fmla="*/ 0 h 4081997"/>
              <a:gd name="connsiteX0" fmla="*/ 0 w 9963143"/>
              <a:gd name="connsiteY0" fmla="*/ 0 h 4068701"/>
              <a:gd name="connsiteX1" fmla="*/ 9959909 w 9963143"/>
              <a:gd name="connsiteY1" fmla="*/ 831697 h 4068701"/>
              <a:gd name="connsiteX2" fmla="*/ 9963140 w 9963143"/>
              <a:gd name="connsiteY2" fmla="*/ 3098350 h 4068701"/>
              <a:gd name="connsiteX3" fmla="*/ 31204 w 9963143"/>
              <a:gd name="connsiteY3" fmla="*/ 4068701 h 4068701"/>
              <a:gd name="connsiteX4" fmla="*/ 0 w 9963143"/>
              <a:gd name="connsiteY4" fmla="*/ 0 h 4068701"/>
              <a:gd name="connsiteX0" fmla="*/ 4339 w 9967482"/>
              <a:gd name="connsiteY0" fmla="*/ 0 h 3946904"/>
              <a:gd name="connsiteX1" fmla="*/ 9964248 w 9967482"/>
              <a:gd name="connsiteY1" fmla="*/ 831697 h 3946904"/>
              <a:gd name="connsiteX2" fmla="*/ 9967479 w 9967482"/>
              <a:gd name="connsiteY2" fmla="*/ 3098350 h 3946904"/>
              <a:gd name="connsiteX3" fmla="*/ 1513 w 9967482"/>
              <a:gd name="connsiteY3" fmla="*/ 3946904 h 3946904"/>
              <a:gd name="connsiteX4" fmla="*/ 4339 w 9967482"/>
              <a:gd name="connsiteY4" fmla="*/ 0 h 3946904"/>
              <a:gd name="connsiteX0" fmla="*/ 4339 w 9967482"/>
              <a:gd name="connsiteY0" fmla="*/ 0 h 3976968"/>
              <a:gd name="connsiteX1" fmla="*/ 9964248 w 9967482"/>
              <a:gd name="connsiteY1" fmla="*/ 831697 h 3976968"/>
              <a:gd name="connsiteX2" fmla="*/ 9967479 w 9967482"/>
              <a:gd name="connsiteY2" fmla="*/ 3098350 h 3976968"/>
              <a:gd name="connsiteX3" fmla="*/ 1513 w 9967482"/>
              <a:gd name="connsiteY3" fmla="*/ 3976968 h 3976968"/>
              <a:gd name="connsiteX4" fmla="*/ 4339 w 9967482"/>
              <a:gd name="connsiteY4" fmla="*/ 0 h 3976968"/>
              <a:gd name="connsiteX0" fmla="*/ 4339 w 9967482"/>
              <a:gd name="connsiteY0" fmla="*/ 0 h 3976968"/>
              <a:gd name="connsiteX1" fmla="*/ 9964248 w 9967482"/>
              <a:gd name="connsiteY1" fmla="*/ 831697 h 3976968"/>
              <a:gd name="connsiteX2" fmla="*/ 9967479 w 9967482"/>
              <a:gd name="connsiteY2" fmla="*/ 3098350 h 3976968"/>
              <a:gd name="connsiteX3" fmla="*/ 1513 w 9967482"/>
              <a:gd name="connsiteY3" fmla="*/ 3976968 h 3976968"/>
              <a:gd name="connsiteX4" fmla="*/ 4339 w 9967482"/>
              <a:gd name="connsiteY4" fmla="*/ 0 h 3976968"/>
              <a:gd name="connsiteX0" fmla="*/ 4339 w 9967481"/>
              <a:gd name="connsiteY0" fmla="*/ 0 h 3976968"/>
              <a:gd name="connsiteX1" fmla="*/ 9964248 w 9967481"/>
              <a:gd name="connsiteY1" fmla="*/ 831697 h 3976968"/>
              <a:gd name="connsiteX2" fmla="*/ 9967479 w 9967481"/>
              <a:gd name="connsiteY2" fmla="*/ 3098350 h 3976968"/>
              <a:gd name="connsiteX3" fmla="*/ 1513 w 9967481"/>
              <a:gd name="connsiteY3" fmla="*/ 3976968 h 3976968"/>
              <a:gd name="connsiteX4" fmla="*/ 4339 w 9967481"/>
              <a:gd name="connsiteY4" fmla="*/ 0 h 3976968"/>
              <a:gd name="connsiteX0" fmla="*/ 1480 w 9967796"/>
              <a:gd name="connsiteY0" fmla="*/ 0 h 4057140"/>
              <a:gd name="connsiteX1" fmla="*/ 9964563 w 9967796"/>
              <a:gd name="connsiteY1" fmla="*/ 911869 h 4057140"/>
              <a:gd name="connsiteX2" fmla="*/ 9967794 w 9967796"/>
              <a:gd name="connsiteY2" fmla="*/ 3178522 h 4057140"/>
              <a:gd name="connsiteX3" fmla="*/ 1828 w 9967796"/>
              <a:gd name="connsiteY3" fmla="*/ 4057140 h 4057140"/>
              <a:gd name="connsiteX4" fmla="*/ 1480 w 9967796"/>
              <a:gd name="connsiteY4" fmla="*/ 0 h 4057140"/>
              <a:gd name="connsiteX0" fmla="*/ 1480 w 9967796"/>
              <a:gd name="connsiteY0" fmla="*/ 0 h 4057140"/>
              <a:gd name="connsiteX1" fmla="*/ 9964563 w 9967796"/>
              <a:gd name="connsiteY1" fmla="*/ 911869 h 4057140"/>
              <a:gd name="connsiteX2" fmla="*/ 9967794 w 9967796"/>
              <a:gd name="connsiteY2" fmla="*/ 3178522 h 4057140"/>
              <a:gd name="connsiteX3" fmla="*/ 1828 w 9967796"/>
              <a:gd name="connsiteY3" fmla="*/ 4057140 h 4057140"/>
              <a:gd name="connsiteX4" fmla="*/ 1480 w 9967796"/>
              <a:gd name="connsiteY4" fmla="*/ 0 h 4057140"/>
              <a:gd name="connsiteX0" fmla="*/ 1480 w 9967796"/>
              <a:gd name="connsiteY0" fmla="*/ 418 h 4057558"/>
              <a:gd name="connsiteX1" fmla="*/ 9964563 w 9967796"/>
              <a:gd name="connsiteY1" fmla="*/ 912287 h 4057558"/>
              <a:gd name="connsiteX2" fmla="*/ 9967794 w 9967796"/>
              <a:gd name="connsiteY2" fmla="*/ 3178940 h 4057558"/>
              <a:gd name="connsiteX3" fmla="*/ 1828 w 9967796"/>
              <a:gd name="connsiteY3" fmla="*/ 4057558 h 4057558"/>
              <a:gd name="connsiteX4" fmla="*/ 1480 w 9967796"/>
              <a:gd name="connsiteY4" fmla="*/ 418 h 4057558"/>
              <a:gd name="connsiteX0" fmla="*/ 7215 w 9973531"/>
              <a:gd name="connsiteY0" fmla="*/ 63 h 4057203"/>
              <a:gd name="connsiteX1" fmla="*/ 9970298 w 9973531"/>
              <a:gd name="connsiteY1" fmla="*/ 911932 h 4057203"/>
              <a:gd name="connsiteX2" fmla="*/ 9973529 w 9973531"/>
              <a:gd name="connsiteY2" fmla="*/ 3178585 h 4057203"/>
              <a:gd name="connsiteX3" fmla="*/ 7563 w 9973531"/>
              <a:gd name="connsiteY3" fmla="*/ 4057203 h 4057203"/>
              <a:gd name="connsiteX4" fmla="*/ 7215 w 9973531"/>
              <a:gd name="connsiteY4" fmla="*/ 63 h 4057203"/>
              <a:gd name="connsiteX0" fmla="*/ 7215 w 9973531"/>
              <a:gd name="connsiteY0" fmla="*/ 63 h 4057203"/>
              <a:gd name="connsiteX1" fmla="*/ 9970298 w 9973531"/>
              <a:gd name="connsiteY1" fmla="*/ 911932 h 4057203"/>
              <a:gd name="connsiteX2" fmla="*/ 9973529 w 9973531"/>
              <a:gd name="connsiteY2" fmla="*/ 3178585 h 4057203"/>
              <a:gd name="connsiteX3" fmla="*/ 7563 w 9973531"/>
              <a:gd name="connsiteY3" fmla="*/ 4057203 h 4057203"/>
              <a:gd name="connsiteX4" fmla="*/ 7215 w 9973531"/>
              <a:gd name="connsiteY4" fmla="*/ 63 h 4057203"/>
              <a:gd name="connsiteX0" fmla="*/ 7215 w 9973531"/>
              <a:gd name="connsiteY0" fmla="*/ 63 h 4057203"/>
              <a:gd name="connsiteX1" fmla="*/ 9970298 w 9973531"/>
              <a:gd name="connsiteY1" fmla="*/ 911932 h 4057203"/>
              <a:gd name="connsiteX2" fmla="*/ 9973529 w 9973531"/>
              <a:gd name="connsiteY2" fmla="*/ 3178585 h 4057203"/>
              <a:gd name="connsiteX3" fmla="*/ 7563 w 9973531"/>
              <a:gd name="connsiteY3" fmla="*/ 4057203 h 4057203"/>
              <a:gd name="connsiteX4" fmla="*/ 7215 w 9973531"/>
              <a:gd name="connsiteY4" fmla="*/ 63 h 4057203"/>
              <a:gd name="connsiteX0" fmla="*/ 3441 w 9969757"/>
              <a:gd name="connsiteY0" fmla="*/ 6 h 4057146"/>
              <a:gd name="connsiteX1" fmla="*/ 9966524 w 9969757"/>
              <a:gd name="connsiteY1" fmla="*/ 911875 h 4057146"/>
              <a:gd name="connsiteX2" fmla="*/ 9969755 w 9969757"/>
              <a:gd name="connsiteY2" fmla="*/ 3178528 h 4057146"/>
              <a:gd name="connsiteX3" fmla="*/ 3789 w 9969757"/>
              <a:gd name="connsiteY3" fmla="*/ 4057146 h 4057146"/>
              <a:gd name="connsiteX4" fmla="*/ 3441 w 9969757"/>
              <a:gd name="connsiteY4" fmla="*/ 6 h 40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9757" h="4057146">
                <a:moveTo>
                  <a:pt x="3441" y="6"/>
                </a:moveTo>
                <a:cubicBezTo>
                  <a:pt x="-2752" y="-2200"/>
                  <a:pt x="6645496" y="607919"/>
                  <a:pt x="9966524" y="911875"/>
                </a:cubicBezTo>
                <a:cubicBezTo>
                  <a:pt x="9965496" y="1667426"/>
                  <a:pt x="9968139" y="2045201"/>
                  <a:pt x="9969755" y="3178528"/>
                </a:cubicBezTo>
                <a:cubicBezTo>
                  <a:pt x="9975041" y="3196169"/>
                  <a:pt x="-692" y="4057965"/>
                  <a:pt x="3789" y="4057146"/>
                </a:cubicBezTo>
                <a:cubicBezTo>
                  <a:pt x="-2403" y="2479317"/>
                  <a:pt x="114" y="-1128"/>
                  <a:pt x="3441" y="6"/>
                </a:cubicBezTo>
                <a:close/>
              </a:path>
            </a:pathLst>
          </a:cu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pour une image  66"/>
          <p:cNvSpPr>
            <a:spLocks noGrp="1"/>
          </p:cNvSpPr>
          <p:nvPr>
            <p:ph type="pic" sz="quarter" idx="34"/>
          </p:nvPr>
        </p:nvSpPr>
        <p:spPr>
          <a:xfrm>
            <a:off x="1308589" y="40716199"/>
            <a:ext cx="3453804" cy="1625601"/>
          </a:xfrm>
        </p:spPr>
        <p:txBody>
          <a:bodyPr/>
          <a:lstStyle/>
          <a:p>
            <a:pPr lvl="4"/>
            <a:endParaRPr lang="fr-FR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35"/>
          </p:nvPr>
        </p:nvSpPr>
        <p:spPr>
          <a:xfrm>
            <a:off x="21272022" y="8532765"/>
            <a:ext cx="7488715" cy="491410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0" name="ZoneTexte 29"/>
          <p:cNvSpPr txBox="1"/>
          <p:nvPr userDrawn="1"/>
        </p:nvSpPr>
        <p:spPr>
          <a:xfrm>
            <a:off x="1693095" y="37400034"/>
            <a:ext cx="4351396" cy="855958"/>
          </a:xfrm>
          <a:prstGeom prst="rect">
            <a:avLst/>
          </a:prstGeom>
          <a:solidFill>
            <a:srgbClr val="443A31"/>
          </a:solidFill>
        </p:spPr>
        <p:txBody>
          <a:bodyPr wrap="square" lIns="252000" tIns="180000" rIns="180000" bIns="180000" rtlCol="0">
            <a:spAutoFit/>
          </a:bodyPr>
          <a:lstStyle/>
          <a:p>
            <a:r>
              <a:rPr lang="fr-FR" sz="3200" b="1" i="0" dirty="0" err="1">
                <a:solidFill>
                  <a:schemeClr val="bg1"/>
                </a:solidFill>
                <a:latin typeface="Arial"/>
                <a:cs typeface="Arial"/>
              </a:rPr>
              <a:t>www.u-bordeaux.fr</a:t>
            </a:r>
            <a:endParaRPr lang="fr-FR" sz="32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ZoneTexte 30"/>
          <p:cNvSpPr txBox="1"/>
          <p:nvPr userDrawn="1"/>
        </p:nvSpPr>
        <p:spPr>
          <a:xfrm>
            <a:off x="1440000" y="37080000"/>
            <a:ext cx="2208959" cy="534368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36000" rIns="72000" bIns="36000" rtlCol="0" anchor="ctr" anchorCtr="0">
            <a:spAutoFit/>
          </a:bodyPr>
          <a:lstStyle/>
          <a:p>
            <a:r>
              <a:rPr lang="fr-FR" sz="3000" b="1" i="0" dirty="0">
                <a:solidFill>
                  <a:srgbClr val="009DE0"/>
                </a:solidFill>
                <a:latin typeface="Arial"/>
                <a:cs typeface="Arial"/>
              </a:rPr>
              <a:t>En savoir +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1440000" y="38520000"/>
            <a:ext cx="7001917" cy="461665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r>
              <a:rPr lang="fr-FR" sz="3000" spc="40" dirty="0">
                <a:solidFill>
                  <a:schemeClr val="bg1"/>
                </a:solidFill>
                <a:cs typeface="Arial"/>
              </a:rPr>
              <a:t>Contact : </a:t>
            </a:r>
            <a:r>
              <a:rPr lang="fr-FR" sz="3000" b="1" spc="40" dirty="0" err="1">
                <a:solidFill>
                  <a:schemeClr val="bg1"/>
                </a:solidFill>
                <a:cs typeface="Arial"/>
              </a:rPr>
              <a:t>prenom.nom@u-bordeaux.fr</a:t>
            </a:r>
            <a:endParaRPr lang="fr-FR" sz="3000" b="1" spc="4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3" name="Espace réservé du pied de page 53"/>
          <p:cNvSpPr>
            <a:spLocks noGrp="1"/>
          </p:cNvSpPr>
          <p:nvPr>
            <p:ph type="ftr" sz="quarter" idx="25"/>
          </p:nvPr>
        </p:nvSpPr>
        <p:spPr>
          <a:xfrm>
            <a:off x="1440000" y="39001728"/>
            <a:ext cx="12995281" cy="607071"/>
          </a:xfrm>
        </p:spPr>
        <p:txBody>
          <a:bodyPr wrap="square" lIns="0" tIns="144000" rIns="0" bIns="0" anchor="t" anchorCtr="0">
            <a:spAutoFit/>
          </a:bodyPr>
          <a:lstStyle>
            <a:lvl1pPr algn="l">
              <a:defRPr sz="3000"/>
            </a:lvl1pPr>
          </a:lstStyle>
          <a:p>
            <a:r>
              <a:rPr lang="fr-FR" dirty="0"/>
              <a:t>Cliquez pour modifier l’adresse</a:t>
            </a:r>
          </a:p>
        </p:txBody>
      </p:sp>
      <p:sp>
        <p:nvSpPr>
          <p:cNvPr id="26" name="Espace réservé pour une image  66"/>
          <p:cNvSpPr>
            <a:spLocks noGrp="1"/>
          </p:cNvSpPr>
          <p:nvPr>
            <p:ph type="pic" sz="quarter" idx="36"/>
          </p:nvPr>
        </p:nvSpPr>
        <p:spPr>
          <a:xfrm>
            <a:off x="19333666" y="40716199"/>
            <a:ext cx="3569812" cy="1625601"/>
          </a:xfrm>
        </p:spPr>
        <p:txBody>
          <a:bodyPr/>
          <a:lstStyle/>
          <a:p>
            <a:pPr lvl="4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7"/>
          </p:nvPr>
        </p:nvSpPr>
        <p:spPr>
          <a:xfrm>
            <a:off x="1440000" y="15120000"/>
            <a:ext cx="8640763" cy="14876463"/>
          </a:xfrm>
        </p:spPr>
        <p:txBody>
          <a:bodyPr lIns="0" tIns="180000"/>
          <a:lstStyle/>
          <a:p>
            <a:pPr lvl="1"/>
            <a:r>
              <a:rPr lang="fr-FR" dirty="0"/>
              <a:t>Cliquez pour modifier les styles du texte du masque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38"/>
          </p:nvPr>
        </p:nvSpPr>
        <p:spPr>
          <a:xfrm>
            <a:off x="1440000" y="30554613"/>
            <a:ext cx="8640763" cy="545941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39"/>
          </p:nvPr>
        </p:nvSpPr>
        <p:spPr>
          <a:xfrm>
            <a:off x="10800000" y="15120000"/>
            <a:ext cx="8516938" cy="14876463"/>
          </a:xfrm>
        </p:spPr>
        <p:txBody>
          <a:bodyPr tIns="180000"/>
          <a:lstStyle/>
          <a:p>
            <a:pPr lvl="1"/>
            <a:r>
              <a:rPr lang="fr-FR" dirty="0"/>
              <a:t>Cliquez pour modifier les styles du texte du masque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40"/>
          </p:nvPr>
        </p:nvSpPr>
        <p:spPr>
          <a:xfrm>
            <a:off x="20119975" y="15120000"/>
            <a:ext cx="8640762" cy="14911388"/>
          </a:xfrm>
        </p:spPr>
        <p:txBody>
          <a:bodyPr tIns="180000"/>
          <a:lstStyle/>
          <a:p>
            <a:pPr lvl="1"/>
            <a:r>
              <a:rPr lang="fr-FR" dirty="0"/>
              <a:t>Cliquez pour modifier les styles du texte du masque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41" hasCustomPrompt="1"/>
          </p:nvPr>
        </p:nvSpPr>
        <p:spPr>
          <a:xfrm>
            <a:off x="1439863" y="8532765"/>
            <a:ext cx="17894300" cy="491336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« Introduction »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1440000" y="30240000"/>
            <a:ext cx="27320737" cy="0"/>
          </a:xfrm>
          <a:prstGeom prst="line">
            <a:avLst/>
          </a:prstGeom>
          <a:ln w="76200" cap="rnd">
            <a:solidFill>
              <a:srgbClr val="009DE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70">
          <p15:clr>
            <a:srgbClr val="FBAE40"/>
          </p15:clr>
        </p15:guide>
        <p15:guide id="2" pos="924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idx="1"/>
          </p:nvPr>
        </p:nvSpPr>
        <p:spPr>
          <a:xfrm>
            <a:off x="2081213" y="10523742"/>
            <a:ext cx="26112787" cy="27135138"/>
          </a:xfrm>
          <a:prstGeom prst="rect">
            <a:avLst/>
          </a:prstGeom>
        </p:spPr>
        <p:txBody>
          <a:bodyPr vert="horz" lIns="0" tIns="0" rIns="0" bIns="0" rtlCol="0">
            <a:noAutofit/>
            <a:scene3d>
              <a:camera prst="orthographicFront">
                <a:rot lat="0" lon="0" rev="0"/>
              </a:camera>
              <a:lightRig rig="balanced" dir="t"/>
            </a:scene3d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Espace réservé du titre 26"/>
          <p:cNvSpPr>
            <a:spLocks noGrp="1"/>
          </p:cNvSpPr>
          <p:nvPr>
            <p:ph type="title"/>
          </p:nvPr>
        </p:nvSpPr>
        <p:spPr>
          <a:xfrm>
            <a:off x="2081213" y="2724055"/>
            <a:ext cx="26112787" cy="6166182"/>
          </a:xfrm>
          <a:prstGeom prst="rect">
            <a:avLst/>
          </a:prstGeom>
        </p:spPr>
        <p:txBody>
          <a:bodyPr vert="horz" lIns="0" tIns="360000" rIns="0" bIns="0" rtlCol="0" anchor="t" anchorCtr="0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2081213" y="41051746"/>
            <a:ext cx="26112788" cy="864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l’adresse</a:t>
            </a:r>
          </a:p>
        </p:txBody>
      </p:sp>
    </p:spTree>
    <p:extLst>
      <p:ext uri="{BB962C8B-B14F-4D97-AF65-F5344CB8AC3E}">
        <p14:creationId xmlns:p14="http://schemas.microsoft.com/office/powerpoint/2010/main" val="279557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0" r:id="rId3"/>
    <p:sldLayoutId id="2147483651" r:id="rId4"/>
  </p:sldLayoutIdLst>
  <p:txStyles>
    <p:titleStyle>
      <a:lvl1pPr algn="ctr" defTabSz="1513743" rtl="0" eaLnBrk="1" latinLnBrk="0" hangingPunct="1">
        <a:spcBef>
          <a:spcPct val="0"/>
        </a:spcBef>
        <a:buNone/>
        <a:defRPr sz="15000" b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513743" rtl="0" eaLnBrk="1" latinLnBrk="0" hangingPunct="1">
        <a:spcBef>
          <a:spcPts val="1500"/>
        </a:spcBef>
        <a:spcAft>
          <a:spcPts val="500"/>
        </a:spcAft>
        <a:buFontTx/>
        <a:buNone/>
        <a:defRPr sz="6000" b="1" strike="noStrike" kern="1200" baseline="0">
          <a:ln>
            <a:noFill/>
          </a:ln>
          <a:solidFill>
            <a:schemeClr val="bg2"/>
          </a:solidFill>
          <a:effectLst/>
          <a:latin typeface="+mn-lt"/>
          <a:ea typeface="+mn-ea"/>
          <a:cs typeface="+mn-cs"/>
        </a:defRPr>
      </a:lvl1pPr>
      <a:lvl2pPr marL="0" marR="0" indent="0" algn="l" defTabSz="1513743" rtl="0" eaLnBrk="1" fontAlgn="auto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bg2"/>
        </a:buClr>
        <a:buSzTx/>
        <a:buFontTx/>
        <a:buNone/>
        <a:tabLst/>
        <a:defRPr sz="5000" b="1" kern="1200">
          <a:solidFill>
            <a:srgbClr val="443A31"/>
          </a:solidFill>
          <a:latin typeface="+mn-lt"/>
          <a:ea typeface="+mn-ea"/>
          <a:cs typeface="+mn-cs"/>
        </a:defRPr>
      </a:lvl2pPr>
      <a:lvl3pPr marL="0" marR="0" indent="0" algn="l" defTabSz="1513743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bg2"/>
        </a:buClr>
        <a:buSzTx/>
        <a:buFontTx/>
        <a:buNone/>
        <a:tabLst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marR="0" indent="-648000" algn="l" defTabSz="1513743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bg2"/>
        </a:buClr>
        <a:buSzTx/>
        <a:buFont typeface="Arial"/>
        <a:buChar char="•"/>
        <a:tabLst/>
        <a:defRPr sz="4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marR="0" indent="0" algn="l" defTabSz="1513743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600" b="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1513743" rtl="0" eaLnBrk="1" latinLnBrk="0" hangingPunct="1">
        <a:spcBef>
          <a:spcPct val="20000"/>
        </a:spcBef>
        <a:buFont typeface="Arial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1513743" rtl="0" eaLnBrk="1" latinLnBrk="0" hangingPunct="1">
        <a:spcBef>
          <a:spcPct val="20000"/>
        </a:spcBef>
        <a:buFont typeface="Arial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1513743" rtl="0" eaLnBrk="1" latinLnBrk="0" hangingPunct="1">
        <a:spcBef>
          <a:spcPct val="20000"/>
        </a:spcBef>
        <a:buFont typeface="Arial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1513743" rtl="0" eaLnBrk="1" latinLnBrk="0" hangingPunct="1">
        <a:spcBef>
          <a:spcPct val="20000"/>
        </a:spcBef>
        <a:buFont typeface="Arial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6.jpg"/><Relationship Id="rId39" Type="http://schemas.openxmlformats.org/officeDocument/2006/relationships/image" Target="file:////Volumes/mon_service/DirCom_Commun/17%20SUPPORTS%20DIVERS/UF%20Biologie/23_09_07_UFBio_posterA1_trombino/links/picto_loca_fushia.png" TargetMode="External"/><Relationship Id="rId21" Type="http://schemas.openxmlformats.org/officeDocument/2006/relationships/image" Target="../media/image21.jpg"/><Relationship Id="rId34" Type="http://schemas.openxmlformats.org/officeDocument/2006/relationships/image" Target="../media/image32.png"/><Relationship Id="rId42" Type="http://schemas.openxmlformats.org/officeDocument/2006/relationships/image" Target="../media/image36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29" Type="http://schemas.openxmlformats.org/officeDocument/2006/relationships/image" Target="../media/image29.png"/><Relationship Id="rId41" Type="http://schemas.openxmlformats.org/officeDocument/2006/relationships/image" Target="file:////Volumes/mon_service/DirCom_Commun/17%20SUPPORTS%20DIVERS/UF%20Biologie/23_09_07_UFBio_posterA1_trombino/links/picto_loca_cafe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24" Type="http://schemas.openxmlformats.org/officeDocument/2006/relationships/image" Target="../media/image24.jpg"/><Relationship Id="rId32" Type="http://schemas.openxmlformats.org/officeDocument/2006/relationships/image" Target="file:////Volumes/mon_service/DirCom_Commun/17%20SUPPORTS%20DIVERS/UF%20Biologie/23_09_07_UFBio_posterA1_trombino/links/picto_loca_vert.png" TargetMode="External"/><Relationship Id="rId37" Type="http://schemas.openxmlformats.org/officeDocument/2006/relationships/image" Target="file:////Volumes/mon_service/DirCom_Commun/17%20SUPPORTS%20DIVERS/UF%20Biologie/23_09_07_UFBio_posterA1_trombino/links/picto_loca_rouge.png" TargetMode="External"/><Relationship Id="rId40" Type="http://schemas.openxmlformats.org/officeDocument/2006/relationships/image" Target="../media/image35.png"/><Relationship Id="rId5" Type="http://schemas.openxmlformats.org/officeDocument/2006/relationships/image" Target="file:////Volumes/mon_service/DirCom_Commun/17%20SUPPORTS%20DIVERS/UF%20Biologie/23_09_07_UFBio_posterA1_trombino/sources/silhouette_marron_fond.png" TargetMode="External"/><Relationship Id="rId15" Type="http://schemas.openxmlformats.org/officeDocument/2006/relationships/image" Target="../media/image15.jp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36" Type="http://schemas.openxmlformats.org/officeDocument/2006/relationships/image" Target="../media/image33.pn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31" Type="http://schemas.openxmlformats.org/officeDocument/2006/relationships/image" Target="../media/image30.png"/><Relationship Id="rId44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Relationship Id="rId22" Type="http://schemas.openxmlformats.org/officeDocument/2006/relationships/image" Target="../media/image22.jpg"/><Relationship Id="rId27" Type="http://schemas.openxmlformats.org/officeDocument/2006/relationships/image" Target="../media/image27.jpg"/><Relationship Id="rId30" Type="http://schemas.openxmlformats.org/officeDocument/2006/relationships/image" Target="file:////Volumes/mon_service/DirCom_Commun/17%20SUPPORTS%20DIVERS/UF%20Biologie/23_09_07_UFBio_posterA1_trombino/links/picto_localisation_cyan.png" TargetMode="External"/><Relationship Id="rId35" Type="http://schemas.openxmlformats.org/officeDocument/2006/relationships/image" Target="file:////Volumes/mon_service/DirCom_Commun/17%20SUPPORTS%20DIVERS/UF%20Biologie/23_09_07_UFBio_posterA1_trombino/links/picto_loca_orange.png" TargetMode="External"/><Relationship Id="rId43" Type="http://schemas.openxmlformats.org/officeDocument/2006/relationships/image" Target="file:////Volumes/mon_service/DirCom_Commun/17%20SUPPORTS%20DIVERS/UF%20Biologie/23_09_07_UFBio_posterA1_trombino/links/picto_loca_turquoise.png" TargetMode="External"/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33" Type="http://schemas.openxmlformats.org/officeDocument/2006/relationships/image" Target="../media/image31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A349075-DD4B-410C-AD42-B17E0CC3F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221" y="25461374"/>
            <a:ext cx="3420152" cy="3420152"/>
          </a:xfrm>
          <a:prstGeom prst="rect">
            <a:avLst/>
          </a:prstGeom>
        </p:spPr>
      </p:pic>
      <p:pic>
        <p:nvPicPr>
          <p:cNvPr id="223" name="Image 222">
            <a:extLst>
              <a:ext uri="{FF2B5EF4-FFF2-40B4-BE49-F238E27FC236}">
                <a16:creationId xmlns:a16="http://schemas.microsoft.com/office/drawing/2014/main" id="{2A98091E-0FD3-445E-A9C1-1D6855CF92BA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20873483" y="8510447"/>
            <a:ext cx="3420000" cy="342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E25C8C6-AF20-4BB9-A676-6BBB698D5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2461" y="31095582"/>
            <a:ext cx="3420152" cy="34201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C0C5A45-4188-4EB8-8099-09C11B938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3900" y="14231444"/>
            <a:ext cx="3420152" cy="3420152"/>
          </a:xfrm>
          <a:prstGeom prst="rect">
            <a:avLst/>
          </a:prstGeom>
        </p:spPr>
      </p:pic>
      <p:pic>
        <p:nvPicPr>
          <p:cNvPr id="172" name="Image 171">
            <a:extLst>
              <a:ext uri="{FF2B5EF4-FFF2-40B4-BE49-F238E27FC236}">
                <a16:creationId xmlns:a16="http://schemas.microsoft.com/office/drawing/2014/main" id="{35CD0AB7-41B7-47BA-8704-365ADB8582BB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7137596" y="8536005"/>
            <a:ext cx="3420000" cy="342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DD559E7-0819-4BA3-A6AD-4302A87F61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96" t="24564" r="9581"/>
          <a:stretch/>
        </p:blipFill>
        <p:spPr>
          <a:xfrm>
            <a:off x="3259951" y="8297799"/>
            <a:ext cx="3419999" cy="41459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5B92F6-D8CB-4956-A38F-C27A1F1585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989" t="27783" r="7572"/>
          <a:stretch/>
        </p:blipFill>
        <p:spPr>
          <a:xfrm>
            <a:off x="7233332" y="8297799"/>
            <a:ext cx="3420000" cy="4145900"/>
          </a:xfrm>
          <a:prstGeom prst="rect">
            <a:avLst/>
          </a:prstGeom>
        </p:spPr>
      </p:pic>
      <p:pic>
        <p:nvPicPr>
          <p:cNvPr id="502" name="Image 501">
            <a:extLst>
              <a:ext uri="{FF2B5EF4-FFF2-40B4-BE49-F238E27FC236}">
                <a16:creationId xmlns:a16="http://schemas.microsoft.com/office/drawing/2014/main" id="{C2D67EA8-4FF8-4479-91B5-C307A65178E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91" t="27473" b="18636"/>
          <a:stretch/>
        </p:blipFill>
        <p:spPr>
          <a:xfrm>
            <a:off x="9640218" y="25484028"/>
            <a:ext cx="3402000" cy="3401999"/>
          </a:xfrm>
          <a:prstGeom prst="rect">
            <a:avLst/>
          </a:prstGeom>
        </p:spPr>
      </p:pic>
      <p:pic>
        <p:nvPicPr>
          <p:cNvPr id="499" name="Image 498">
            <a:extLst>
              <a:ext uri="{FF2B5EF4-FFF2-40B4-BE49-F238E27FC236}">
                <a16:creationId xmlns:a16="http://schemas.microsoft.com/office/drawing/2014/main" id="{E55841D9-FF8C-4374-9FC5-346EB0288B5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/>
          <a:srcRect l="9409" t="20855" r="7878" b="16927"/>
          <a:stretch/>
        </p:blipFill>
        <p:spPr>
          <a:xfrm>
            <a:off x="5877871" y="31100051"/>
            <a:ext cx="3420000" cy="3419475"/>
          </a:xfrm>
          <a:prstGeom prst="rect">
            <a:avLst/>
          </a:prstGeom>
        </p:spPr>
      </p:pic>
      <p:pic>
        <p:nvPicPr>
          <p:cNvPr id="497" name="Image 496">
            <a:extLst>
              <a:ext uri="{FF2B5EF4-FFF2-40B4-BE49-F238E27FC236}">
                <a16:creationId xmlns:a16="http://schemas.microsoft.com/office/drawing/2014/main" id="{E356125A-CE07-4401-B123-223C4A1E49A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1"/>
          <a:srcRect l="10184" t="25681" r="7025" b="12091"/>
          <a:stretch/>
        </p:blipFill>
        <p:spPr>
          <a:xfrm>
            <a:off x="2074953" y="31100051"/>
            <a:ext cx="3414576" cy="3420000"/>
          </a:xfrm>
          <a:prstGeom prst="rect">
            <a:avLst/>
          </a:prstGeom>
        </p:spPr>
      </p:pic>
      <p:pic>
        <p:nvPicPr>
          <p:cNvPr id="495" name="Image 494">
            <a:extLst>
              <a:ext uri="{FF2B5EF4-FFF2-40B4-BE49-F238E27FC236}">
                <a16:creationId xmlns:a16="http://schemas.microsoft.com/office/drawing/2014/main" id="{C3894934-BC44-4730-8471-6752FFA1058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/>
          <a:srcRect l="13066" t="21441" r="14787" b="24953"/>
          <a:stretch/>
        </p:blipFill>
        <p:spPr>
          <a:xfrm>
            <a:off x="24602830" y="25472181"/>
            <a:ext cx="3420000" cy="3420000"/>
          </a:xfrm>
          <a:prstGeom prst="rect">
            <a:avLst/>
          </a:prstGeom>
        </p:spPr>
      </p:pic>
      <p:pic>
        <p:nvPicPr>
          <p:cNvPr id="230" name="Image 229">
            <a:extLst>
              <a:ext uri="{FF2B5EF4-FFF2-40B4-BE49-F238E27FC236}">
                <a16:creationId xmlns:a16="http://schemas.microsoft.com/office/drawing/2014/main" id="{25C28E4F-F6FC-417B-B814-1FEE5C76E87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20875476" y="25467663"/>
            <a:ext cx="3420000" cy="3420000"/>
          </a:xfrm>
          <a:prstGeom prst="rect">
            <a:avLst/>
          </a:prstGeom>
        </p:spPr>
      </p:pic>
      <p:pic>
        <p:nvPicPr>
          <p:cNvPr id="492" name="Image 491">
            <a:extLst>
              <a:ext uri="{FF2B5EF4-FFF2-40B4-BE49-F238E27FC236}">
                <a16:creationId xmlns:a16="http://schemas.microsoft.com/office/drawing/2014/main" id="{B0E1B3C8-201F-4AB9-9498-0282BAFF2D0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035" t="21188" r="9043" b="16593"/>
          <a:stretch/>
        </p:blipFill>
        <p:spPr>
          <a:xfrm>
            <a:off x="13412122" y="25484551"/>
            <a:ext cx="3420000" cy="3419476"/>
          </a:xfrm>
          <a:prstGeom prst="rect">
            <a:avLst/>
          </a:prstGeom>
        </p:spPr>
      </p:pic>
      <p:pic>
        <p:nvPicPr>
          <p:cNvPr id="490" name="Image 489">
            <a:extLst>
              <a:ext uri="{FF2B5EF4-FFF2-40B4-BE49-F238E27FC236}">
                <a16:creationId xmlns:a16="http://schemas.microsoft.com/office/drawing/2014/main" id="{A70C3CAB-F57C-4439-9913-162644B22E2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4"/>
          <a:srcRect l="10435" t="23436" r="9539" b="15764"/>
          <a:stretch/>
        </p:blipFill>
        <p:spPr>
          <a:xfrm>
            <a:off x="9634628" y="14213425"/>
            <a:ext cx="3384000" cy="3420000"/>
          </a:xfrm>
          <a:prstGeom prst="rect">
            <a:avLst/>
          </a:prstGeom>
        </p:spPr>
      </p:pic>
      <p:pic>
        <p:nvPicPr>
          <p:cNvPr id="485" name="Image 484">
            <a:extLst>
              <a:ext uri="{FF2B5EF4-FFF2-40B4-BE49-F238E27FC236}">
                <a16:creationId xmlns:a16="http://schemas.microsoft.com/office/drawing/2014/main" id="{42AEF71A-06AF-4C55-8DBA-06DAAF99139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8206" t="17006" r="8872" b="20767"/>
          <a:stretch/>
        </p:blipFill>
        <p:spPr>
          <a:xfrm>
            <a:off x="17146873" y="25467663"/>
            <a:ext cx="3419999" cy="3420000"/>
          </a:xfrm>
          <a:prstGeom prst="rect">
            <a:avLst/>
          </a:prstGeom>
        </p:spPr>
      </p:pic>
      <p:pic>
        <p:nvPicPr>
          <p:cNvPr id="479" name="Image 478">
            <a:extLst>
              <a:ext uri="{FF2B5EF4-FFF2-40B4-BE49-F238E27FC236}">
                <a16:creationId xmlns:a16="http://schemas.microsoft.com/office/drawing/2014/main" id="{3EC3DA02-4D53-4EF3-BE00-3DA0FADD336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0447" t="19483" b="40249"/>
          <a:stretch/>
        </p:blipFill>
        <p:spPr>
          <a:xfrm>
            <a:off x="2060827" y="25472181"/>
            <a:ext cx="3419999" cy="3420000"/>
          </a:xfrm>
          <a:prstGeom prst="rect">
            <a:avLst/>
          </a:prstGeom>
        </p:spPr>
      </p:pic>
      <p:pic>
        <p:nvPicPr>
          <p:cNvPr id="477" name="Image 476">
            <a:extLst>
              <a:ext uri="{FF2B5EF4-FFF2-40B4-BE49-F238E27FC236}">
                <a16:creationId xmlns:a16="http://schemas.microsoft.com/office/drawing/2014/main" id="{AFE2EF67-9AF4-4AC8-BCB2-3EE5D096C43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376" t="22764" r="13701" b="15007"/>
          <a:stretch/>
        </p:blipFill>
        <p:spPr>
          <a:xfrm>
            <a:off x="24607079" y="19895929"/>
            <a:ext cx="3420000" cy="3420001"/>
          </a:xfrm>
          <a:prstGeom prst="rect">
            <a:avLst/>
          </a:prstGeom>
        </p:spPr>
      </p:pic>
      <p:pic>
        <p:nvPicPr>
          <p:cNvPr id="474" name="Image 473">
            <a:extLst>
              <a:ext uri="{FF2B5EF4-FFF2-40B4-BE49-F238E27FC236}">
                <a16:creationId xmlns:a16="http://schemas.microsoft.com/office/drawing/2014/main" id="{442A9756-F56F-49FA-A3D4-E0FE110FD9F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011" t="24598" r="12066" b="13174"/>
          <a:stretch/>
        </p:blipFill>
        <p:spPr>
          <a:xfrm>
            <a:off x="20884052" y="19896535"/>
            <a:ext cx="3420000" cy="3420001"/>
          </a:xfrm>
          <a:prstGeom prst="rect">
            <a:avLst/>
          </a:prstGeom>
        </p:spPr>
      </p:pic>
      <p:pic>
        <p:nvPicPr>
          <p:cNvPr id="472" name="Image 471">
            <a:extLst>
              <a:ext uri="{FF2B5EF4-FFF2-40B4-BE49-F238E27FC236}">
                <a16:creationId xmlns:a16="http://schemas.microsoft.com/office/drawing/2014/main" id="{ECF2745A-930A-4054-A0C3-4FD89A1AAA3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7913" t="18994" r="9165" b="18779"/>
          <a:stretch/>
        </p:blipFill>
        <p:spPr>
          <a:xfrm>
            <a:off x="17159019" y="19903471"/>
            <a:ext cx="3420000" cy="3420001"/>
          </a:xfrm>
          <a:prstGeom prst="rect">
            <a:avLst/>
          </a:prstGeom>
        </p:spPr>
      </p:pic>
      <p:pic>
        <p:nvPicPr>
          <p:cNvPr id="469" name="Image 468">
            <a:extLst>
              <a:ext uri="{FF2B5EF4-FFF2-40B4-BE49-F238E27FC236}">
                <a16:creationId xmlns:a16="http://schemas.microsoft.com/office/drawing/2014/main" id="{69710007-11A1-4900-AF45-F9C626AAC06E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8548" t="22306" r="8529" b="15467"/>
          <a:stretch/>
        </p:blipFill>
        <p:spPr>
          <a:xfrm>
            <a:off x="13383068" y="19903472"/>
            <a:ext cx="3420000" cy="3420000"/>
          </a:xfrm>
          <a:prstGeom prst="rect">
            <a:avLst/>
          </a:prstGeom>
        </p:spPr>
      </p:pic>
      <p:pic>
        <p:nvPicPr>
          <p:cNvPr id="467" name="Image 466">
            <a:extLst>
              <a:ext uri="{FF2B5EF4-FFF2-40B4-BE49-F238E27FC236}">
                <a16:creationId xmlns:a16="http://schemas.microsoft.com/office/drawing/2014/main" id="{C1E80301-BA12-473A-92D7-CB2DF004C93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1"/>
          <a:srcRect l="8548" t="29038" r="8529" b="10988"/>
          <a:stretch/>
        </p:blipFill>
        <p:spPr>
          <a:xfrm>
            <a:off x="9607116" y="19888924"/>
            <a:ext cx="3420001" cy="3420000"/>
          </a:xfrm>
          <a:prstGeom prst="rect">
            <a:avLst/>
          </a:prstGeom>
        </p:spPr>
      </p:pic>
      <p:pic>
        <p:nvPicPr>
          <p:cNvPr id="205" name="Image 204">
            <a:extLst>
              <a:ext uri="{FF2B5EF4-FFF2-40B4-BE49-F238E27FC236}">
                <a16:creationId xmlns:a16="http://schemas.microsoft.com/office/drawing/2014/main" id="{7C539F18-0D57-4F06-AA45-5E861FBD3CEC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5888337" y="19873041"/>
            <a:ext cx="3420000" cy="3420000"/>
          </a:xfrm>
          <a:prstGeom prst="rect">
            <a:avLst/>
          </a:prstGeom>
        </p:spPr>
      </p:pic>
      <p:pic>
        <p:nvPicPr>
          <p:cNvPr id="625" name="Image 624">
            <a:extLst>
              <a:ext uri="{FF2B5EF4-FFF2-40B4-BE49-F238E27FC236}">
                <a16:creationId xmlns:a16="http://schemas.microsoft.com/office/drawing/2014/main" id="{F14434EE-4EDD-135E-83F3-26BD63041AD1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2085239" y="19873041"/>
            <a:ext cx="3420000" cy="3420000"/>
          </a:xfrm>
          <a:prstGeom prst="rect">
            <a:avLst/>
          </a:prstGeom>
        </p:spPr>
      </p:pic>
      <p:pic>
        <p:nvPicPr>
          <p:cNvPr id="203" name="Image 202">
            <a:extLst>
              <a:ext uri="{FF2B5EF4-FFF2-40B4-BE49-F238E27FC236}">
                <a16:creationId xmlns:a16="http://schemas.microsoft.com/office/drawing/2014/main" id="{E6F95554-B1C0-46D3-826B-7A856838F219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24608285" y="14236897"/>
            <a:ext cx="3420000" cy="3420000"/>
          </a:xfrm>
          <a:prstGeom prst="rect">
            <a:avLst/>
          </a:prstGeom>
        </p:spPr>
      </p:pic>
      <p:pic>
        <p:nvPicPr>
          <p:cNvPr id="465" name="Image 464">
            <a:extLst>
              <a:ext uri="{FF2B5EF4-FFF2-40B4-BE49-F238E27FC236}">
                <a16:creationId xmlns:a16="http://schemas.microsoft.com/office/drawing/2014/main" id="{289FC1FD-5415-40D7-B9E2-C6FD1825A8B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2"/>
          <a:srcRect l="6525" t="18723" r="8836" b="16278"/>
          <a:stretch/>
        </p:blipFill>
        <p:spPr>
          <a:xfrm>
            <a:off x="9622218" y="31093051"/>
            <a:ext cx="3420000" cy="3420000"/>
          </a:xfrm>
          <a:prstGeom prst="rect">
            <a:avLst/>
          </a:prstGeom>
        </p:spPr>
      </p:pic>
      <p:pic>
        <p:nvPicPr>
          <p:cNvPr id="462" name="Image 461">
            <a:extLst>
              <a:ext uri="{FF2B5EF4-FFF2-40B4-BE49-F238E27FC236}">
                <a16:creationId xmlns:a16="http://schemas.microsoft.com/office/drawing/2014/main" id="{EEC3C9E3-1ED9-44B2-9B7F-04F06DFA9D3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3"/>
          <a:srcRect t="14138" b="10981"/>
          <a:stretch/>
        </p:blipFill>
        <p:spPr>
          <a:xfrm>
            <a:off x="17142623" y="31095734"/>
            <a:ext cx="3420000" cy="3420000"/>
          </a:xfrm>
          <a:prstGeom prst="rect">
            <a:avLst/>
          </a:prstGeom>
        </p:spPr>
      </p:pic>
      <p:pic>
        <p:nvPicPr>
          <p:cNvPr id="460" name="Image 459">
            <a:extLst>
              <a:ext uri="{FF2B5EF4-FFF2-40B4-BE49-F238E27FC236}">
                <a16:creationId xmlns:a16="http://schemas.microsoft.com/office/drawing/2014/main" id="{614B6950-B1A6-42E7-B7AB-78065525393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4"/>
          <a:srcRect l="10545" t="20785" r="7686" b="17172"/>
          <a:stretch/>
        </p:blipFill>
        <p:spPr>
          <a:xfrm>
            <a:off x="17136864" y="14231444"/>
            <a:ext cx="3420000" cy="3420000"/>
          </a:xfrm>
          <a:prstGeom prst="rect">
            <a:avLst/>
          </a:prstGeom>
        </p:spPr>
      </p:pic>
      <p:pic>
        <p:nvPicPr>
          <p:cNvPr id="455" name="Image 454">
            <a:extLst>
              <a:ext uri="{FF2B5EF4-FFF2-40B4-BE49-F238E27FC236}">
                <a16:creationId xmlns:a16="http://schemas.microsoft.com/office/drawing/2014/main" id="{094CBB94-AAC4-4E72-8F72-FCFF751A652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5"/>
          <a:srcRect l="6167" t="16447" r="17077" b="26060"/>
          <a:stretch/>
        </p:blipFill>
        <p:spPr>
          <a:xfrm>
            <a:off x="13383069" y="14228003"/>
            <a:ext cx="3419999" cy="3420000"/>
          </a:xfrm>
          <a:prstGeom prst="rect">
            <a:avLst/>
          </a:prstGeom>
        </p:spPr>
      </p:pic>
      <p:pic>
        <p:nvPicPr>
          <p:cNvPr id="450" name="Image 449">
            <a:extLst>
              <a:ext uri="{FF2B5EF4-FFF2-40B4-BE49-F238E27FC236}">
                <a16:creationId xmlns:a16="http://schemas.microsoft.com/office/drawing/2014/main" id="{EC7B2E05-1E27-4D53-B3AF-723D9FB50399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8548" t="15527" r="8529" b="22245"/>
          <a:stretch/>
        </p:blipFill>
        <p:spPr>
          <a:xfrm>
            <a:off x="5934790" y="14192946"/>
            <a:ext cx="3420000" cy="342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96D21EC-82F3-412B-852D-189A47C3FB58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8513" t="25872" r="8539"/>
          <a:stretch/>
        </p:blipFill>
        <p:spPr>
          <a:xfrm>
            <a:off x="2085239" y="14199910"/>
            <a:ext cx="3421062" cy="4073990"/>
          </a:xfrm>
          <a:prstGeom prst="rect">
            <a:avLst/>
          </a:prstGeom>
        </p:spPr>
      </p:pic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0F17ED3B-B824-4078-B354-47F2C109F50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8"/>
          <a:srcRect t="12496" b="12496"/>
          <a:stretch>
            <a:fillRect/>
          </a:stretch>
        </p:blipFill>
        <p:spPr>
          <a:xfrm>
            <a:off x="24601768" y="8521569"/>
            <a:ext cx="3421062" cy="3419475"/>
          </a:xfrm>
        </p:spPr>
      </p:pic>
      <p:sp>
        <p:nvSpPr>
          <p:cNvPr id="22" name="Titre 21"/>
          <p:cNvSpPr>
            <a:spLocks noGrp="1"/>
          </p:cNvSpPr>
          <p:nvPr>
            <p:ph type="title"/>
          </p:nvPr>
        </p:nvSpPr>
        <p:spPr>
          <a:xfrm>
            <a:off x="1440000" y="1187804"/>
            <a:ext cx="27379103" cy="4663117"/>
          </a:xfrm>
        </p:spPr>
        <p:txBody>
          <a:bodyPr/>
          <a:lstStyle/>
          <a:p>
            <a:pPr>
              <a:lnSpc>
                <a:spcPts val="16500"/>
              </a:lnSpc>
            </a:pPr>
            <a:r>
              <a:rPr lang="fr-FR" sz="12000" dirty="0"/>
              <a:t>Centre de Ressources</a:t>
            </a:r>
            <a:br>
              <a:rPr lang="fr-FR" sz="12000" dirty="0"/>
            </a:br>
            <a:r>
              <a:rPr lang="fr-FR" sz="12000" dirty="0"/>
              <a:t>Travaux Pratiques de l’UF Biologie</a:t>
            </a:r>
          </a:p>
        </p:txBody>
      </p:sp>
      <p:sp>
        <p:nvSpPr>
          <p:cNvPr id="582" name="Rectangle 581">
            <a:extLst>
              <a:ext uri="{FF2B5EF4-FFF2-40B4-BE49-F238E27FC236}">
                <a16:creationId xmlns:a16="http://schemas.microsoft.com/office/drawing/2014/main" id="{E53E55D8-8771-20F7-E869-1D42D233EAB0}"/>
              </a:ext>
            </a:extLst>
          </p:cNvPr>
          <p:cNvSpPr/>
          <p:nvPr/>
        </p:nvSpPr>
        <p:spPr>
          <a:xfrm>
            <a:off x="24602830" y="11221044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3" name="ZoneTexte 582">
            <a:extLst>
              <a:ext uri="{FF2B5EF4-FFF2-40B4-BE49-F238E27FC236}">
                <a16:creationId xmlns:a16="http://schemas.microsoft.com/office/drawing/2014/main" id="{9FCC5587-7E7D-8E7D-B360-0D480DDB19BB}"/>
              </a:ext>
            </a:extLst>
          </p:cNvPr>
          <p:cNvSpPr txBox="1"/>
          <p:nvPr/>
        </p:nvSpPr>
        <p:spPr>
          <a:xfrm>
            <a:off x="24602830" y="13165044"/>
            <a:ext cx="3420000" cy="39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A22</a:t>
            </a:r>
          </a:p>
        </p:txBody>
      </p:sp>
      <p:sp>
        <p:nvSpPr>
          <p:cNvPr id="584" name="ZoneTexte 583">
            <a:extLst>
              <a:ext uri="{FF2B5EF4-FFF2-40B4-BE49-F238E27FC236}">
                <a16:creationId xmlns:a16="http://schemas.microsoft.com/office/drawing/2014/main" id="{66B266A9-F773-D592-2ADE-780012104105}"/>
              </a:ext>
            </a:extLst>
          </p:cNvPr>
          <p:cNvSpPr txBox="1"/>
          <p:nvPr/>
        </p:nvSpPr>
        <p:spPr>
          <a:xfrm>
            <a:off x="24602830" y="11401044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Alexia BAIRI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technique 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05 40 00 84 05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586" name="Image 585">
            <a:extLst>
              <a:ext uri="{FF2B5EF4-FFF2-40B4-BE49-F238E27FC236}">
                <a16:creationId xmlns:a16="http://schemas.microsoft.com/office/drawing/2014/main" id="{B0561A51-2708-C734-C466-0D5B9A0545C0}"/>
              </a:ext>
            </a:extLst>
          </p:cNvPr>
          <p:cNvPicPr>
            <a:picLocks noChangeAspect="1"/>
          </p:cNvPicPr>
          <p:nvPr/>
        </p:nvPicPr>
        <p:blipFill>
          <a:blip r:embed="rId29" r:link="rId30"/>
          <a:srcRect/>
          <a:stretch>
            <a:fillRect/>
          </a:stretch>
        </p:blipFill>
        <p:spPr>
          <a:xfrm>
            <a:off x="24710830" y="12517044"/>
            <a:ext cx="488950" cy="728980"/>
          </a:xfrm>
          <a:prstGeom prst="rect">
            <a:avLst/>
          </a:prstGeom>
        </p:spPr>
      </p:pic>
      <p:sp>
        <p:nvSpPr>
          <p:cNvPr id="27" name="Rectangle 581">
            <a:extLst>
              <a:ext uri="{FF2B5EF4-FFF2-40B4-BE49-F238E27FC236}">
                <a16:creationId xmlns:a16="http://schemas.microsoft.com/office/drawing/2014/main" id="{9D053A1A-20C2-EAA4-FDC6-559A5A98C9AB}"/>
              </a:ext>
            </a:extLst>
          </p:cNvPr>
          <p:cNvSpPr/>
          <p:nvPr/>
        </p:nvSpPr>
        <p:spPr>
          <a:xfrm>
            <a:off x="2086301" y="16899910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F8E9C24-C911-3BAB-75ED-5561AA3A845B}"/>
              </a:ext>
            </a:extLst>
          </p:cNvPr>
          <p:cNvSpPr txBox="1"/>
          <p:nvPr/>
        </p:nvSpPr>
        <p:spPr>
          <a:xfrm>
            <a:off x="2086301" y="18843910"/>
            <a:ext cx="3420000" cy="39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A22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FC71A2C-1A95-F702-6FA2-D575EFC1782C}"/>
              </a:ext>
            </a:extLst>
          </p:cNvPr>
          <p:cNvSpPr txBox="1"/>
          <p:nvPr/>
        </p:nvSpPr>
        <p:spPr>
          <a:xfrm>
            <a:off x="2086301" y="17079910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Frédéric DELMAS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pédagogique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05 57 12 26 94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28E829B-AC58-06A5-72D1-4FCA12D377F4}"/>
              </a:ext>
            </a:extLst>
          </p:cNvPr>
          <p:cNvPicPr>
            <a:picLocks noChangeAspect="1"/>
          </p:cNvPicPr>
          <p:nvPr/>
        </p:nvPicPr>
        <p:blipFill>
          <a:blip r:embed="rId29" r:link="rId30"/>
          <a:srcRect/>
          <a:stretch>
            <a:fillRect/>
          </a:stretch>
        </p:blipFill>
        <p:spPr>
          <a:xfrm>
            <a:off x="2194301" y="18195910"/>
            <a:ext cx="488950" cy="728980"/>
          </a:xfrm>
          <a:prstGeom prst="rect">
            <a:avLst/>
          </a:prstGeom>
        </p:spPr>
      </p:pic>
      <p:sp>
        <p:nvSpPr>
          <p:cNvPr id="34" name="Rectangle 581">
            <a:extLst>
              <a:ext uri="{FF2B5EF4-FFF2-40B4-BE49-F238E27FC236}">
                <a16:creationId xmlns:a16="http://schemas.microsoft.com/office/drawing/2014/main" id="{F84516DB-77CE-6586-CA2D-3F318895761F}"/>
              </a:ext>
            </a:extLst>
          </p:cNvPr>
          <p:cNvSpPr/>
          <p:nvPr/>
        </p:nvSpPr>
        <p:spPr>
          <a:xfrm>
            <a:off x="5917582" y="16874946"/>
            <a:ext cx="3441456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D0A6E48-4C44-F256-A1C1-A4038DBD82BF}"/>
              </a:ext>
            </a:extLst>
          </p:cNvPr>
          <p:cNvSpPr txBox="1"/>
          <p:nvPr/>
        </p:nvSpPr>
        <p:spPr>
          <a:xfrm>
            <a:off x="5939038" y="18818946"/>
            <a:ext cx="3420000" cy="39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A22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AFFC1CA-D20C-FCA5-3325-2E1861EA1757}"/>
              </a:ext>
            </a:extLst>
          </p:cNvPr>
          <p:cNvSpPr txBox="1"/>
          <p:nvPr/>
        </p:nvSpPr>
        <p:spPr>
          <a:xfrm>
            <a:off x="5939038" y="17054946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Marine DUCLOS-HALE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Intervenante TP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05 40 00 84 05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0B64C2BE-C397-09F9-781B-5DA104EBFCE3}"/>
              </a:ext>
            </a:extLst>
          </p:cNvPr>
          <p:cNvPicPr>
            <a:picLocks noChangeAspect="1"/>
          </p:cNvPicPr>
          <p:nvPr/>
        </p:nvPicPr>
        <p:blipFill>
          <a:blip r:embed="rId29" r:link="rId30"/>
          <a:srcRect/>
          <a:stretch>
            <a:fillRect/>
          </a:stretch>
        </p:blipFill>
        <p:spPr>
          <a:xfrm>
            <a:off x="6047038" y="18170946"/>
            <a:ext cx="488950" cy="728980"/>
          </a:xfrm>
          <a:prstGeom prst="rect">
            <a:avLst/>
          </a:prstGeom>
        </p:spPr>
      </p:pic>
      <p:sp>
        <p:nvSpPr>
          <p:cNvPr id="50" name="Rectangle 581">
            <a:extLst>
              <a:ext uri="{FF2B5EF4-FFF2-40B4-BE49-F238E27FC236}">
                <a16:creationId xmlns:a16="http://schemas.microsoft.com/office/drawing/2014/main" id="{B9A1B9E5-396A-8DB9-58F8-7FC7E1EE2E81}"/>
              </a:ext>
            </a:extLst>
          </p:cNvPr>
          <p:cNvSpPr/>
          <p:nvPr/>
        </p:nvSpPr>
        <p:spPr>
          <a:xfrm>
            <a:off x="5861618" y="28218694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81">
            <a:extLst>
              <a:ext uri="{FF2B5EF4-FFF2-40B4-BE49-F238E27FC236}">
                <a16:creationId xmlns:a16="http://schemas.microsoft.com/office/drawing/2014/main" id="{59FAC58B-729B-60FE-F68F-15B92F4F38BB}"/>
              </a:ext>
            </a:extLst>
          </p:cNvPr>
          <p:cNvSpPr/>
          <p:nvPr/>
        </p:nvSpPr>
        <p:spPr>
          <a:xfrm>
            <a:off x="9634696" y="16877371"/>
            <a:ext cx="3414576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462E2AE-BD63-801D-CA6D-07116B393519}"/>
              </a:ext>
            </a:extLst>
          </p:cNvPr>
          <p:cNvSpPr txBox="1"/>
          <p:nvPr/>
        </p:nvSpPr>
        <p:spPr>
          <a:xfrm>
            <a:off x="9628346" y="18821371"/>
            <a:ext cx="3420000" cy="396000"/>
          </a:xfrm>
          <a:prstGeom prst="rect">
            <a:avLst/>
          </a:prstGeom>
          <a:solidFill>
            <a:srgbClr val="76B82A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B4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F48960A-9C0D-8C13-0D62-E557ABF2EAB8}"/>
              </a:ext>
            </a:extLst>
          </p:cNvPr>
          <p:cNvSpPr txBox="1"/>
          <p:nvPr/>
        </p:nvSpPr>
        <p:spPr>
          <a:xfrm>
            <a:off x="9622922" y="17057371"/>
            <a:ext cx="3425424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Angélique FAUGERE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technique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05 57 57 95 06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6DF1961-2E23-E2F0-DD41-296F0B9F7D45}"/>
              </a:ext>
            </a:extLst>
          </p:cNvPr>
          <p:cNvPicPr>
            <a:picLocks noChangeAspect="1"/>
          </p:cNvPicPr>
          <p:nvPr/>
        </p:nvPicPr>
        <p:blipFill>
          <a:blip r:embed="rId31" r:link="rId32"/>
          <a:srcRect/>
          <a:stretch>
            <a:fillRect/>
          </a:stretch>
        </p:blipFill>
        <p:spPr>
          <a:xfrm>
            <a:off x="9736346" y="18126376"/>
            <a:ext cx="604520" cy="835660"/>
          </a:xfrm>
          <a:prstGeom prst="rect">
            <a:avLst/>
          </a:prstGeom>
        </p:spPr>
      </p:pic>
      <p:sp>
        <p:nvSpPr>
          <p:cNvPr id="3" name="Rectangle 581">
            <a:extLst>
              <a:ext uri="{FF2B5EF4-FFF2-40B4-BE49-F238E27FC236}">
                <a16:creationId xmlns:a16="http://schemas.microsoft.com/office/drawing/2014/main" id="{E87B692F-48A9-B0E6-791D-4F22D1175184}"/>
              </a:ext>
            </a:extLst>
          </p:cNvPr>
          <p:cNvSpPr/>
          <p:nvPr/>
        </p:nvSpPr>
        <p:spPr>
          <a:xfrm>
            <a:off x="20875476" y="16900384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941204-267A-60D5-3D19-74E6ADCFBAD4}"/>
              </a:ext>
            </a:extLst>
          </p:cNvPr>
          <p:cNvSpPr txBox="1"/>
          <p:nvPr/>
        </p:nvSpPr>
        <p:spPr>
          <a:xfrm>
            <a:off x="20875476" y="18851675"/>
            <a:ext cx="3420000" cy="396000"/>
          </a:xfrm>
          <a:prstGeom prst="rect">
            <a:avLst/>
          </a:prstGeom>
          <a:solidFill>
            <a:srgbClr val="9D8671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B5 informatique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40B700-97DE-D3B4-4E1B-3933AD222ED9}"/>
              </a:ext>
            </a:extLst>
          </p:cNvPr>
          <p:cNvSpPr txBox="1"/>
          <p:nvPr/>
        </p:nvSpPr>
        <p:spPr>
          <a:xfrm>
            <a:off x="20875476" y="17086753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1900" b="1" dirty="0"/>
              <a:t>Quentin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Intervenant TP (DSI)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05 40 00 62 36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12" name="Rectangle 581">
            <a:extLst>
              <a:ext uri="{FF2B5EF4-FFF2-40B4-BE49-F238E27FC236}">
                <a16:creationId xmlns:a16="http://schemas.microsoft.com/office/drawing/2014/main" id="{DEC86B43-6D3F-2248-1365-F87A9616F509}"/>
              </a:ext>
            </a:extLst>
          </p:cNvPr>
          <p:cNvSpPr/>
          <p:nvPr/>
        </p:nvSpPr>
        <p:spPr>
          <a:xfrm>
            <a:off x="17137926" y="16906601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2299CF6-8620-D614-22AF-198A5D270A97}"/>
              </a:ext>
            </a:extLst>
          </p:cNvPr>
          <p:cNvSpPr txBox="1"/>
          <p:nvPr/>
        </p:nvSpPr>
        <p:spPr>
          <a:xfrm>
            <a:off x="17137926" y="18850601"/>
            <a:ext cx="3420000" cy="396000"/>
          </a:xfrm>
          <a:prstGeom prst="rect">
            <a:avLst/>
          </a:prstGeom>
          <a:solidFill>
            <a:srgbClr val="9D8671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B5 informatique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7F5FEC-65D6-ECE3-A447-BDAA2DD5353E}"/>
              </a:ext>
            </a:extLst>
          </p:cNvPr>
          <p:cNvSpPr txBox="1"/>
          <p:nvPr/>
        </p:nvSpPr>
        <p:spPr>
          <a:xfrm>
            <a:off x="17137926" y="17086601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Denis COMBES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pédagogique</a:t>
            </a: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05 57 57 46 26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17" name="Rectangle 581">
            <a:extLst>
              <a:ext uri="{FF2B5EF4-FFF2-40B4-BE49-F238E27FC236}">
                <a16:creationId xmlns:a16="http://schemas.microsoft.com/office/drawing/2014/main" id="{DB6FA606-D7D5-376D-83B1-4EEE9766B1B4}"/>
              </a:ext>
            </a:extLst>
          </p:cNvPr>
          <p:cNvSpPr/>
          <p:nvPr/>
        </p:nvSpPr>
        <p:spPr>
          <a:xfrm>
            <a:off x="17146872" y="33789316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77978D4-EA48-C202-6278-4C9A530FFD48}"/>
              </a:ext>
            </a:extLst>
          </p:cNvPr>
          <p:cNvSpPr txBox="1"/>
          <p:nvPr/>
        </p:nvSpPr>
        <p:spPr>
          <a:xfrm>
            <a:off x="17146872" y="35733316"/>
            <a:ext cx="3420000" cy="396000"/>
          </a:xfrm>
          <a:prstGeom prst="rect">
            <a:avLst/>
          </a:prstGeom>
          <a:solidFill>
            <a:srgbClr val="EF7D00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</a:t>
            </a:r>
            <a:r>
              <a:rPr lang="fr-FR" sz="1800" b="1" dirty="0" err="1">
                <a:solidFill>
                  <a:schemeClr val="bg1"/>
                </a:solidFill>
              </a:rPr>
              <a:t>Carreire</a:t>
            </a:r>
            <a:r>
              <a:rPr lang="fr-FR" sz="1800" b="1" dirty="0">
                <a:solidFill>
                  <a:schemeClr val="bg1"/>
                </a:solidFill>
              </a:rPr>
              <a:t> E1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332F504-C743-09C7-CC31-D37E1208A95E}"/>
              </a:ext>
            </a:extLst>
          </p:cNvPr>
          <p:cNvSpPr txBox="1"/>
          <p:nvPr/>
        </p:nvSpPr>
        <p:spPr>
          <a:xfrm>
            <a:off x="17146872" y="33969316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Marianne RÉMY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technique 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05 57 57 12 31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23" name="Rectangle 581">
            <a:extLst>
              <a:ext uri="{FF2B5EF4-FFF2-40B4-BE49-F238E27FC236}">
                <a16:creationId xmlns:a16="http://schemas.microsoft.com/office/drawing/2014/main" id="{1CA0C861-4542-9261-36B9-3BE58727941C}"/>
              </a:ext>
            </a:extLst>
          </p:cNvPr>
          <p:cNvSpPr/>
          <p:nvPr/>
        </p:nvSpPr>
        <p:spPr>
          <a:xfrm>
            <a:off x="9622219" y="33795626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B2F8BBE-C2FB-82D6-1C89-0F84A38FB79B}"/>
              </a:ext>
            </a:extLst>
          </p:cNvPr>
          <p:cNvSpPr txBox="1"/>
          <p:nvPr/>
        </p:nvSpPr>
        <p:spPr>
          <a:xfrm>
            <a:off x="9622219" y="35739626"/>
            <a:ext cx="3420000" cy="396000"/>
          </a:xfrm>
          <a:prstGeom prst="rect">
            <a:avLst/>
          </a:prstGeom>
          <a:solidFill>
            <a:srgbClr val="EF7D00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</a:t>
            </a:r>
            <a:r>
              <a:rPr lang="fr-FR" sz="1800" b="1" dirty="0" err="1">
                <a:solidFill>
                  <a:schemeClr val="bg1"/>
                </a:solidFill>
              </a:rPr>
              <a:t>Carreire</a:t>
            </a:r>
            <a:r>
              <a:rPr lang="fr-FR" sz="1800" b="1" dirty="0">
                <a:solidFill>
                  <a:schemeClr val="bg1"/>
                </a:solidFill>
              </a:rPr>
              <a:t> E1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F2E69A5-DF47-2AE2-1E4A-BD76497B30E1}"/>
              </a:ext>
            </a:extLst>
          </p:cNvPr>
          <p:cNvSpPr txBox="1"/>
          <p:nvPr/>
        </p:nvSpPr>
        <p:spPr>
          <a:xfrm>
            <a:off x="9622219" y="33975626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Étienne ROUX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pédagogique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05 57 89 01 05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60" name="Rectangle 581">
            <a:extLst>
              <a:ext uri="{FF2B5EF4-FFF2-40B4-BE49-F238E27FC236}">
                <a16:creationId xmlns:a16="http://schemas.microsoft.com/office/drawing/2014/main" id="{89E168D3-7D3F-1F6A-38B4-E892A7DEA94A}"/>
              </a:ext>
            </a:extLst>
          </p:cNvPr>
          <p:cNvSpPr/>
          <p:nvPr/>
        </p:nvSpPr>
        <p:spPr>
          <a:xfrm>
            <a:off x="13383068" y="16875713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60E3453-2322-AB73-9078-F7606C8FDFFF}"/>
              </a:ext>
            </a:extLst>
          </p:cNvPr>
          <p:cNvSpPr txBox="1"/>
          <p:nvPr/>
        </p:nvSpPr>
        <p:spPr>
          <a:xfrm>
            <a:off x="13383068" y="18819713"/>
            <a:ext cx="3420000" cy="396000"/>
          </a:xfrm>
          <a:prstGeom prst="rect">
            <a:avLst/>
          </a:prstGeom>
          <a:solidFill>
            <a:srgbClr val="76B82A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B4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9C43B86-F97A-A108-F790-A2812A28BDB3}"/>
              </a:ext>
            </a:extLst>
          </p:cNvPr>
          <p:cNvSpPr txBox="1"/>
          <p:nvPr/>
        </p:nvSpPr>
        <p:spPr>
          <a:xfrm>
            <a:off x="13383068" y="17055713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Thierry LAFON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Intervenant TP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05 40 00 87 49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B319C520-9836-640A-BA1E-85F0204B44AA}"/>
              </a:ext>
            </a:extLst>
          </p:cNvPr>
          <p:cNvPicPr>
            <a:picLocks noChangeAspect="1"/>
          </p:cNvPicPr>
          <p:nvPr/>
        </p:nvPicPr>
        <p:blipFill>
          <a:blip r:embed="rId31" r:link="rId32"/>
          <a:srcRect/>
          <a:stretch>
            <a:fillRect/>
          </a:stretch>
        </p:blipFill>
        <p:spPr>
          <a:xfrm>
            <a:off x="13491068" y="18141799"/>
            <a:ext cx="604520" cy="835660"/>
          </a:xfrm>
          <a:prstGeom prst="rect">
            <a:avLst/>
          </a:prstGeom>
        </p:spPr>
      </p:pic>
      <p:pic>
        <p:nvPicPr>
          <p:cNvPr id="574" name="Image 573">
            <a:extLst>
              <a:ext uri="{FF2B5EF4-FFF2-40B4-BE49-F238E27FC236}">
                <a16:creationId xmlns:a16="http://schemas.microsoft.com/office/drawing/2014/main" id="{57BF94AF-CAE2-F5FA-9550-DA7A6E7842B5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20983476" y="18172839"/>
            <a:ext cx="604520" cy="835660"/>
          </a:xfrm>
          <a:prstGeom prst="rect">
            <a:avLst/>
          </a:prstGeom>
        </p:spPr>
      </p:pic>
      <p:pic>
        <p:nvPicPr>
          <p:cNvPr id="524" name="Image 523">
            <a:extLst>
              <a:ext uri="{FF2B5EF4-FFF2-40B4-BE49-F238E27FC236}">
                <a16:creationId xmlns:a16="http://schemas.microsoft.com/office/drawing/2014/main" id="{92B3AD14-8626-F3C4-D517-0A5AA5E7851B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17245926" y="18172687"/>
            <a:ext cx="604520" cy="835660"/>
          </a:xfrm>
          <a:prstGeom prst="rect">
            <a:avLst/>
          </a:prstGeom>
        </p:spPr>
      </p:pic>
      <p:pic>
        <p:nvPicPr>
          <p:cNvPr id="412" name="Image 411">
            <a:extLst>
              <a:ext uri="{FF2B5EF4-FFF2-40B4-BE49-F238E27FC236}">
                <a16:creationId xmlns:a16="http://schemas.microsoft.com/office/drawing/2014/main" id="{0F069B4C-AA09-8FE3-5D79-79469D913852}"/>
              </a:ext>
            </a:extLst>
          </p:cNvPr>
          <p:cNvPicPr>
            <a:picLocks noChangeAspect="1"/>
          </p:cNvPicPr>
          <p:nvPr/>
        </p:nvPicPr>
        <p:blipFill>
          <a:blip r:embed="rId34" r:link="rId35"/>
          <a:srcRect/>
          <a:stretch>
            <a:fillRect/>
          </a:stretch>
        </p:blipFill>
        <p:spPr>
          <a:xfrm>
            <a:off x="17254872" y="35055402"/>
            <a:ext cx="604520" cy="835660"/>
          </a:xfrm>
          <a:prstGeom prst="rect">
            <a:avLst/>
          </a:prstGeom>
        </p:spPr>
      </p:pic>
      <p:pic>
        <p:nvPicPr>
          <p:cNvPr id="530" name="Image 529">
            <a:extLst>
              <a:ext uri="{FF2B5EF4-FFF2-40B4-BE49-F238E27FC236}">
                <a16:creationId xmlns:a16="http://schemas.microsoft.com/office/drawing/2014/main" id="{B6B950CB-72F0-857B-050B-C137D63C86DA}"/>
              </a:ext>
            </a:extLst>
          </p:cNvPr>
          <p:cNvPicPr>
            <a:picLocks noChangeAspect="1"/>
          </p:cNvPicPr>
          <p:nvPr/>
        </p:nvPicPr>
        <p:blipFill>
          <a:blip r:embed="rId34" r:link="rId35"/>
          <a:srcRect/>
          <a:stretch>
            <a:fillRect/>
          </a:stretch>
        </p:blipFill>
        <p:spPr>
          <a:xfrm>
            <a:off x="9730219" y="35061712"/>
            <a:ext cx="604520" cy="835660"/>
          </a:xfrm>
          <a:prstGeom prst="rect">
            <a:avLst/>
          </a:prstGeom>
        </p:spPr>
      </p:pic>
      <p:sp>
        <p:nvSpPr>
          <p:cNvPr id="548" name="Rectangle 581">
            <a:extLst>
              <a:ext uri="{FF2B5EF4-FFF2-40B4-BE49-F238E27FC236}">
                <a16:creationId xmlns:a16="http://schemas.microsoft.com/office/drawing/2014/main" id="{09DA166C-16AB-5D9D-9AAE-458DB47EBA8B}"/>
              </a:ext>
            </a:extLst>
          </p:cNvPr>
          <p:cNvSpPr/>
          <p:nvPr/>
        </p:nvSpPr>
        <p:spPr>
          <a:xfrm>
            <a:off x="24608285" y="16946229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5" name="ZoneTexte 554">
            <a:extLst>
              <a:ext uri="{FF2B5EF4-FFF2-40B4-BE49-F238E27FC236}">
                <a16:creationId xmlns:a16="http://schemas.microsoft.com/office/drawing/2014/main" id="{707E9FD3-E349-5676-609B-1F798C484E34}"/>
              </a:ext>
            </a:extLst>
          </p:cNvPr>
          <p:cNvSpPr txBox="1"/>
          <p:nvPr/>
        </p:nvSpPr>
        <p:spPr>
          <a:xfrm>
            <a:off x="24608285" y="18890229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B7</a:t>
            </a:r>
          </a:p>
        </p:txBody>
      </p:sp>
      <p:sp>
        <p:nvSpPr>
          <p:cNvPr id="556" name="ZoneTexte 555">
            <a:extLst>
              <a:ext uri="{FF2B5EF4-FFF2-40B4-BE49-F238E27FC236}">
                <a16:creationId xmlns:a16="http://schemas.microsoft.com/office/drawing/2014/main" id="{3DFCC7C2-55DE-4BC4-C5DC-8349219468FA}"/>
              </a:ext>
            </a:extLst>
          </p:cNvPr>
          <p:cNvSpPr txBox="1"/>
          <p:nvPr/>
        </p:nvSpPr>
        <p:spPr>
          <a:xfrm>
            <a:off x="24608285" y="17126229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Linda BERT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Intervenante TP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05 57 12 25 56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558" name="Rectangle 581">
            <a:extLst>
              <a:ext uri="{FF2B5EF4-FFF2-40B4-BE49-F238E27FC236}">
                <a16:creationId xmlns:a16="http://schemas.microsoft.com/office/drawing/2014/main" id="{82DC373D-52DC-B6BB-8A46-8CFBCCA68AD1}"/>
              </a:ext>
            </a:extLst>
          </p:cNvPr>
          <p:cNvSpPr/>
          <p:nvPr/>
        </p:nvSpPr>
        <p:spPr>
          <a:xfrm>
            <a:off x="2085239" y="22573041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9" name="ZoneTexte 558">
            <a:extLst>
              <a:ext uri="{FF2B5EF4-FFF2-40B4-BE49-F238E27FC236}">
                <a16:creationId xmlns:a16="http://schemas.microsoft.com/office/drawing/2014/main" id="{F0E7A5C1-97AE-C22D-E37F-148C0EAF9F29}"/>
              </a:ext>
            </a:extLst>
          </p:cNvPr>
          <p:cNvSpPr txBox="1"/>
          <p:nvPr/>
        </p:nvSpPr>
        <p:spPr>
          <a:xfrm>
            <a:off x="2085239" y="24517041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B7</a:t>
            </a:r>
          </a:p>
        </p:txBody>
      </p:sp>
      <p:sp>
        <p:nvSpPr>
          <p:cNvPr id="560" name="ZoneTexte 559">
            <a:extLst>
              <a:ext uri="{FF2B5EF4-FFF2-40B4-BE49-F238E27FC236}">
                <a16:creationId xmlns:a16="http://schemas.microsoft.com/office/drawing/2014/main" id="{05989E28-FAE8-3E4B-3577-23D888325885}"/>
              </a:ext>
            </a:extLst>
          </p:cNvPr>
          <p:cNvSpPr txBox="1"/>
          <p:nvPr/>
        </p:nvSpPr>
        <p:spPr>
          <a:xfrm>
            <a:off x="2085239" y="22753041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Maryelle BESSOU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Intervenante TP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 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05 40 00 37 46</a:t>
            </a:r>
            <a:br>
              <a:rPr lang="fr-FR" sz="2000" dirty="0"/>
            </a:br>
            <a:r>
              <a:rPr lang="fr-FR" sz="2000" dirty="0"/>
              <a:t> </a:t>
            </a:r>
          </a:p>
        </p:txBody>
      </p:sp>
      <p:sp>
        <p:nvSpPr>
          <p:cNvPr id="566" name="Rectangle 581">
            <a:extLst>
              <a:ext uri="{FF2B5EF4-FFF2-40B4-BE49-F238E27FC236}">
                <a16:creationId xmlns:a16="http://schemas.microsoft.com/office/drawing/2014/main" id="{0AC31306-D2B2-A896-7AE8-92A19AD69231}"/>
              </a:ext>
            </a:extLst>
          </p:cNvPr>
          <p:cNvSpPr/>
          <p:nvPr/>
        </p:nvSpPr>
        <p:spPr>
          <a:xfrm>
            <a:off x="5888337" y="22558791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7" name="ZoneTexte 566">
            <a:extLst>
              <a:ext uri="{FF2B5EF4-FFF2-40B4-BE49-F238E27FC236}">
                <a16:creationId xmlns:a16="http://schemas.microsoft.com/office/drawing/2014/main" id="{C6D3F59A-561E-9A4F-D554-6B0A92F3DE94}"/>
              </a:ext>
            </a:extLst>
          </p:cNvPr>
          <p:cNvSpPr txBox="1"/>
          <p:nvPr/>
        </p:nvSpPr>
        <p:spPr>
          <a:xfrm>
            <a:off x="5888337" y="24502791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B7</a:t>
            </a:r>
          </a:p>
        </p:txBody>
      </p:sp>
      <p:sp>
        <p:nvSpPr>
          <p:cNvPr id="568" name="ZoneTexte 567">
            <a:extLst>
              <a:ext uri="{FF2B5EF4-FFF2-40B4-BE49-F238E27FC236}">
                <a16:creationId xmlns:a16="http://schemas.microsoft.com/office/drawing/2014/main" id="{97A62E1B-46E2-8B33-BDBE-FE47A8816972}"/>
              </a:ext>
            </a:extLst>
          </p:cNvPr>
          <p:cNvSpPr txBox="1"/>
          <p:nvPr/>
        </p:nvSpPr>
        <p:spPr>
          <a:xfrm>
            <a:off x="5888337" y="22738791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Laurent CAUNE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Intervenant TP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05 40 00 62 39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578" name="Rectangle 581">
            <a:extLst>
              <a:ext uri="{FF2B5EF4-FFF2-40B4-BE49-F238E27FC236}">
                <a16:creationId xmlns:a16="http://schemas.microsoft.com/office/drawing/2014/main" id="{DFBF2459-4349-F39B-4BEF-043679A0276A}"/>
              </a:ext>
            </a:extLst>
          </p:cNvPr>
          <p:cNvSpPr/>
          <p:nvPr/>
        </p:nvSpPr>
        <p:spPr>
          <a:xfrm>
            <a:off x="9607115" y="22569379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9" name="ZoneTexte 578">
            <a:extLst>
              <a:ext uri="{FF2B5EF4-FFF2-40B4-BE49-F238E27FC236}">
                <a16:creationId xmlns:a16="http://schemas.microsoft.com/office/drawing/2014/main" id="{728B58EF-9D7D-F5E7-64F2-0ABE6F305BA4}"/>
              </a:ext>
            </a:extLst>
          </p:cNvPr>
          <p:cNvSpPr txBox="1"/>
          <p:nvPr/>
        </p:nvSpPr>
        <p:spPr>
          <a:xfrm>
            <a:off x="9607115" y="24513379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B7</a:t>
            </a:r>
          </a:p>
        </p:txBody>
      </p:sp>
      <p:sp>
        <p:nvSpPr>
          <p:cNvPr id="580" name="ZoneTexte 579">
            <a:extLst>
              <a:ext uri="{FF2B5EF4-FFF2-40B4-BE49-F238E27FC236}">
                <a16:creationId xmlns:a16="http://schemas.microsoft.com/office/drawing/2014/main" id="{081FF369-AEFC-179C-63A7-C3C0156CE914}"/>
              </a:ext>
            </a:extLst>
          </p:cNvPr>
          <p:cNvSpPr txBox="1"/>
          <p:nvPr/>
        </p:nvSpPr>
        <p:spPr>
          <a:xfrm>
            <a:off x="9607115" y="22749379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Christine COUTURE-VESCHAMBRE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pédagogique</a:t>
            </a: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05 40 00 89 34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587" name="Rectangle 581">
            <a:extLst>
              <a:ext uri="{FF2B5EF4-FFF2-40B4-BE49-F238E27FC236}">
                <a16:creationId xmlns:a16="http://schemas.microsoft.com/office/drawing/2014/main" id="{C9E2A10C-05BC-0ED5-78AB-2EBAE753C19A}"/>
              </a:ext>
            </a:extLst>
          </p:cNvPr>
          <p:cNvSpPr/>
          <p:nvPr/>
        </p:nvSpPr>
        <p:spPr>
          <a:xfrm>
            <a:off x="2082897" y="33795166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9" name="ZoneTexte 588">
            <a:extLst>
              <a:ext uri="{FF2B5EF4-FFF2-40B4-BE49-F238E27FC236}">
                <a16:creationId xmlns:a16="http://schemas.microsoft.com/office/drawing/2014/main" id="{A97B0A59-2464-D39F-64A6-7CB544A5D8CF}"/>
              </a:ext>
            </a:extLst>
          </p:cNvPr>
          <p:cNvSpPr txBox="1"/>
          <p:nvPr/>
        </p:nvSpPr>
        <p:spPr>
          <a:xfrm>
            <a:off x="2082897" y="35739166"/>
            <a:ext cx="3420000" cy="396000"/>
          </a:xfrm>
          <a:prstGeom prst="rect">
            <a:avLst/>
          </a:prstGeom>
          <a:solidFill>
            <a:srgbClr val="B9348B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</a:t>
            </a:r>
            <a:r>
              <a:rPr lang="fr-FR" sz="1800" b="1" dirty="0" err="1">
                <a:solidFill>
                  <a:schemeClr val="bg1"/>
                </a:solidFill>
              </a:rPr>
              <a:t>Carreire</a:t>
            </a:r>
            <a:r>
              <a:rPr lang="fr-FR" sz="1800" b="1" dirty="0">
                <a:solidFill>
                  <a:schemeClr val="bg1"/>
                </a:solidFill>
              </a:rPr>
              <a:t> 4A</a:t>
            </a:r>
          </a:p>
        </p:txBody>
      </p:sp>
      <p:sp>
        <p:nvSpPr>
          <p:cNvPr id="590" name="ZoneTexte 589">
            <a:extLst>
              <a:ext uri="{FF2B5EF4-FFF2-40B4-BE49-F238E27FC236}">
                <a16:creationId xmlns:a16="http://schemas.microsoft.com/office/drawing/2014/main" id="{FCB1E43D-B770-BA90-8157-3655B7EC2D89}"/>
              </a:ext>
            </a:extLst>
          </p:cNvPr>
          <p:cNvSpPr txBox="1"/>
          <p:nvPr/>
        </p:nvSpPr>
        <p:spPr>
          <a:xfrm>
            <a:off x="2082897" y="33975166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Hélène DUMAY-ODELOT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pédagogique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1500" dirty="0"/>
              <a:t>helene.dumay-odelot@u-bordeaux.fr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05 57 57 10 17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612" name="Rectangle 581">
            <a:extLst>
              <a:ext uri="{FF2B5EF4-FFF2-40B4-BE49-F238E27FC236}">
                <a16:creationId xmlns:a16="http://schemas.microsoft.com/office/drawing/2014/main" id="{D692A871-FDDA-0FE0-86E5-E08F96E4849F}"/>
              </a:ext>
            </a:extLst>
          </p:cNvPr>
          <p:cNvSpPr/>
          <p:nvPr/>
        </p:nvSpPr>
        <p:spPr>
          <a:xfrm>
            <a:off x="5871285" y="33795972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3" name="ZoneTexte 612">
            <a:extLst>
              <a:ext uri="{FF2B5EF4-FFF2-40B4-BE49-F238E27FC236}">
                <a16:creationId xmlns:a16="http://schemas.microsoft.com/office/drawing/2014/main" id="{E2955D97-8AA6-BA0A-39E6-404B0F2CC352}"/>
              </a:ext>
            </a:extLst>
          </p:cNvPr>
          <p:cNvSpPr txBox="1"/>
          <p:nvPr/>
        </p:nvSpPr>
        <p:spPr>
          <a:xfrm>
            <a:off x="5871285" y="35739972"/>
            <a:ext cx="3420000" cy="396000"/>
          </a:xfrm>
          <a:prstGeom prst="rect">
            <a:avLst/>
          </a:prstGeom>
          <a:solidFill>
            <a:srgbClr val="B9348B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</a:t>
            </a:r>
            <a:r>
              <a:rPr lang="fr-FR" sz="1800" b="1" dirty="0" err="1">
                <a:solidFill>
                  <a:schemeClr val="bg1"/>
                </a:solidFill>
              </a:rPr>
              <a:t>Carreire</a:t>
            </a:r>
            <a:r>
              <a:rPr lang="fr-FR" sz="1800" b="1" dirty="0">
                <a:solidFill>
                  <a:schemeClr val="bg1"/>
                </a:solidFill>
              </a:rPr>
              <a:t> 4A</a:t>
            </a:r>
          </a:p>
        </p:txBody>
      </p:sp>
      <p:sp>
        <p:nvSpPr>
          <p:cNvPr id="614" name="ZoneTexte 613">
            <a:extLst>
              <a:ext uri="{FF2B5EF4-FFF2-40B4-BE49-F238E27FC236}">
                <a16:creationId xmlns:a16="http://schemas.microsoft.com/office/drawing/2014/main" id="{6F944786-E104-983D-C336-DA92FB9353B9}"/>
              </a:ext>
            </a:extLst>
          </p:cNvPr>
          <p:cNvSpPr txBox="1"/>
          <p:nvPr/>
        </p:nvSpPr>
        <p:spPr>
          <a:xfrm>
            <a:off x="5871285" y="33975972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Chrystelle TIFFON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technique 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1500" dirty="0"/>
              <a:t>chrystelle.tiffon@u-bordeaux.fr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05 57 57 17 43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596" name="Image 595">
            <a:extLst>
              <a:ext uri="{FF2B5EF4-FFF2-40B4-BE49-F238E27FC236}">
                <a16:creationId xmlns:a16="http://schemas.microsoft.com/office/drawing/2014/main" id="{692F4575-842B-8955-2107-7D349DA614E5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24716285" y="18187565"/>
            <a:ext cx="604520" cy="835660"/>
          </a:xfrm>
          <a:prstGeom prst="rect">
            <a:avLst/>
          </a:prstGeom>
        </p:spPr>
      </p:pic>
      <p:pic>
        <p:nvPicPr>
          <p:cNvPr id="620" name="Image 619">
            <a:extLst>
              <a:ext uri="{FF2B5EF4-FFF2-40B4-BE49-F238E27FC236}">
                <a16:creationId xmlns:a16="http://schemas.microsoft.com/office/drawing/2014/main" id="{AFC5DFD0-CD2D-4291-C0DD-13B586CC2B44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2193239" y="23814377"/>
            <a:ext cx="604520" cy="835660"/>
          </a:xfrm>
          <a:prstGeom prst="rect">
            <a:avLst/>
          </a:prstGeom>
        </p:spPr>
      </p:pic>
      <p:pic>
        <p:nvPicPr>
          <p:cNvPr id="622" name="Image 621">
            <a:extLst>
              <a:ext uri="{FF2B5EF4-FFF2-40B4-BE49-F238E27FC236}">
                <a16:creationId xmlns:a16="http://schemas.microsoft.com/office/drawing/2014/main" id="{AE323C49-ECC8-8CE6-FBF8-D36178104938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5996337" y="23800127"/>
            <a:ext cx="604520" cy="835660"/>
          </a:xfrm>
          <a:prstGeom prst="rect">
            <a:avLst/>
          </a:prstGeom>
        </p:spPr>
      </p:pic>
      <p:pic>
        <p:nvPicPr>
          <p:cNvPr id="623" name="Image 622">
            <a:extLst>
              <a:ext uri="{FF2B5EF4-FFF2-40B4-BE49-F238E27FC236}">
                <a16:creationId xmlns:a16="http://schemas.microsoft.com/office/drawing/2014/main" id="{0C0EB985-1431-5364-A732-AEFEC3479F29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9715115" y="23810715"/>
            <a:ext cx="604520" cy="835660"/>
          </a:xfrm>
          <a:prstGeom prst="rect">
            <a:avLst/>
          </a:prstGeom>
        </p:spPr>
      </p:pic>
      <p:pic>
        <p:nvPicPr>
          <p:cNvPr id="476" name="Image 475">
            <a:extLst>
              <a:ext uri="{FF2B5EF4-FFF2-40B4-BE49-F238E27FC236}">
                <a16:creationId xmlns:a16="http://schemas.microsoft.com/office/drawing/2014/main" id="{0DCD13BC-F4D0-BEB8-0E47-0CC16CB240B7}"/>
              </a:ext>
            </a:extLst>
          </p:cNvPr>
          <p:cNvPicPr>
            <a:picLocks noChangeAspect="1"/>
          </p:cNvPicPr>
          <p:nvPr/>
        </p:nvPicPr>
        <p:blipFill>
          <a:blip r:embed="rId38" r:link="rId39"/>
          <a:srcRect/>
          <a:stretch>
            <a:fillRect/>
          </a:stretch>
        </p:blipFill>
        <p:spPr>
          <a:xfrm>
            <a:off x="2190897" y="35036502"/>
            <a:ext cx="604520" cy="835660"/>
          </a:xfrm>
          <a:prstGeom prst="rect">
            <a:avLst/>
          </a:prstGeom>
        </p:spPr>
      </p:pic>
      <p:pic>
        <p:nvPicPr>
          <p:cNvPr id="624" name="Image 623">
            <a:extLst>
              <a:ext uri="{FF2B5EF4-FFF2-40B4-BE49-F238E27FC236}">
                <a16:creationId xmlns:a16="http://schemas.microsoft.com/office/drawing/2014/main" id="{9A9620EF-6F07-1308-88DA-D7D50B1C82A2}"/>
              </a:ext>
            </a:extLst>
          </p:cNvPr>
          <p:cNvPicPr>
            <a:picLocks noChangeAspect="1"/>
          </p:cNvPicPr>
          <p:nvPr/>
        </p:nvPicPr>
        <p:blipFill>
          <a:blip r:embed="rId38" r:link="rId39"/>
          <a:srcRect/>
          <a:stretch>
            <a:fillRect/>
          </a:stretch>
        </p:blipFill>
        <p:spPr>
          <a:xfrm>
            <a:off x="5979285" y="35037308"/>
            <a:ext cx="604520" cy="835660"/>
          </a:xfrm>
          <a:prstGeom prst="rect">
            <a:avLst/>
          </a:prstGeom>
        </p:spPr>
      </p:pic>
      <p:sp>
        <p:nvSpPr>
          <p:cNvPr id="626" name="Rectangle 581">
            <a:extLst>
              <a:ext uri="{FF2B5EF4-FFF2-40B4-BE49-F238E27FC236}">
                <a16:creationId xmlns:a16="http://schemas.microsoft.com/office/drawing/2014/main" id="{1964038B-B2F0-17DA-1BA1-E5DDD403ACB0}"/>
              </a:ext>
            </a:extLst>
          </p:cNvPr>
          <p:cNvSpPr/>
          <p:nvPr/>
        </p:nvSpPr>
        <p:spPr>
          <a:xfrm>
            <a:off x="13383068" y="22605452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7" name="ZoneTexte 626">
            <a:extLst>
              <a:ext uri="{FF2B5EF4-FFF2-40B4-BE49-F238E27FC236}">
                <a16:creationId xmlns:a16="http://schemas.microsoft.com/office/drawing/2014/main" id="{75218AA0-8AA3-207C-DD41-46550CE0DE55}"/>
              </a:ext>
            </a:extLst>
          </p:cNvPr>
          <p:cNvSpPr txBox="1"/>
          <p:nvPr/>
        </p:nvSpPr>
        <p:spPr>
          <a:xfrm>
            <a:off x="13383068" y="24549452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B7</a:t>
            </a:r>
          </a:p>
        </p:txBody>
      </p:sp>
      <p:sp>
        <p:nvSpPr>
          <p:cNvPr id="628" name="ZoneTexte 627">
            <a:extLst>
              <a:ext uri="{FF2B5EF4-FFF2-40B4-BE49-F238E27FC236}">
                <a16:creationId xmlns:a16="http://schemas.microsoft.com/office/drawing/2014/main" id="{6E72BA9C-FC13-C55C-0D9D-257A7712CA94}"/>
              </a:ext>
            </a:extLst>
          </p:cNvPr>
          <p:cNvSpPr txBox="1"/>
          <p:nvPr/>
        </p:nvSpPr>
        <p:spPr>
          <a:xfrm>
            <a:off x="13383068" y="22785452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Julien GAITAN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Intervenant TP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05 40 00 68 71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630" name="Rectangle 581">
            <a:extLst>
              <a:ext uri="{FF2B5EF4-FFF2-40B4-BE49-F238E27FC236}">
                <a16:creationId xmlns:a16="http://schemas.microsoft.com/office/drawing/2014/main" id="{144021B0-C649-6501-2B13-C9072951A716}"/>
              </a:ext>
            </a:extLst>
          </p:cNvPr>
          <p:cNvSpPr/>
          <p:nvPr/>
        </p:nvSpPr>
        <p:spPr>
          <a:xfrm>
            <a:off x="17159019" y="22603471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1" name="ZoneTexte 630">
            <a:extLst>
              <a:ext uri="{FF2B5EF4-FFF2-40B4-BE49-F238E27FC236}">
                <a16:creationId xmlns:a16="http://schemas.microsoft.com/office/drawing/2014/main" id="{A36FF92B-A63F-5F87-7EDB-4A60BD97D3CE}"/>
              </a:ext>
            </a:extLst>
          </p:cNvPr>
          <p:cNvSpPr txBox="1"/>
          <p:nvPr/>
        </p:nvSpPr>
        <p:spPr>
          <a:xfrm>
            <a:off x="17159019" y="24547471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B7</a:t>
            </a:r>
          </a:p>
        </p:txBody>
      </p:sp>
      <p:sp>
        <p:nvSpPr>
          <p:cNvPr id="632" name="ZoneTexte 631">
            <a:extLst>
              <a:ext uri="{FF2B5EF4-FFF2-40B4-BE49-F238E27FC236}">
                <a16:creationId xmlns:a16="http://schemas.microsoft.com/office/drawing/2014/main" id="{BF0D8411-BB06-274E-30C3-51FB4607A116}"/>
              </a:ext>
            </a:extLst>
          </p:cNvPr>
          <p:cNvSpPr txBox="1"/>
          <p:nvPr/>
        </p:nvSpPr>
        <p:spPr>
          <a:xfrm>
            <a:off x="17159019" y="22783471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Frédéric GAUTRON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Gestionnaire financier 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05 40 00 38 86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634" name="Rectangle 581">
            <a:extLst>
              <a:ext uri="{FF2B5EF4-FFF2-40B4-BE49-F238E27FC236}">
                <a16:creationId xmlns:a16="http://schemas.microsoft.com/office/drawing/2014/main" id="{761F40B4-6569-E7B5-5A21-8D9397DCA271}"/>
              </a:ext>
            </a:extLst>
          </p:cNvPr>
          <p:cNvSpPr/>
          <p:nvPr/>
        </p:nvSpPr>
        <p:spPr>
          <a:xfrm>
            <a:off x="20888301" y="22596076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5" name="ZoneTexte 634">
            <a:extLst>
              <a:ext uri="{FF2B5EF4-FFF2-40B4-BE49-F238E27FC236}">
                <a16:creationId xmlns:a16="http://schemas.microsoft.com/office/drawing/2014/main" id="{D9CC49CA-20F2-21D3-555C-BC4C9F368CBE}"/>
              </a:ext>
            </a:extLst>
          </p:cNvPr>
          <p:cNvSpPr txBox="1"/>
          <p:nvPr/>
        </p:nvSpPr>
        <p:spPr>
          <a:xfrm>
            <a:off x="20888301" y="24540076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B7</a:t>
            </a:r>
          </a:p>
        </p:txBody>
      </p:sp>
      <p:sp>
        <p:nvSpPr>
          <p:cNvPr id="636" name="ZoneTexte 635">
            <a:extLst>
              <a:ext uri="{FF2B5EF4-FFF2-40B4-BE49-F238E27FC236}">
                <a16:creationId xmlns:a16="http://schemas.microsoft.com/office/drawing/2014/main" id="{D9144EA3-F58E-064C-0696-00E4F8FD8450}"/>
              </a:ext>
            </a:extLst>
          </p:cNvPr>
          <p:cNvSpPr txBox="1"/>
          <p:nvPr/>
        </p:nvSpPr>
        <p:spPr>
          <a:xfrm>
            <a:off x="20888301" y="22776076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Florence JUDE-LEMEILLEUR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pédagogique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05 56 22 39 11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638" name="Rectangle 581">
            <a:extLst>
              <a:ext uri="{FF2B5EF4-FFF2-40B4-BE49-F238E27FC236}">
                <a16:creationId xmlns:a16="http://schemas.microsoft.com/office/drawing/2014/main" id="{104BFDA8-BA61-CD6A-FB7B-3F3CC1469D93}"/>
              </a:ext>
            </a:extLst>
          </p:cNvPr>
          <p:cNvSpPr/>
          <p:nvPr/>
        </p:nvSpPr>
        <p:spPr>
          <a:xfrm>
            <a:off x="24602830" y="22595470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9" name="ZoneTexte 638">
            <a:extLst>
              <a:ext uri="{FF2B5EF4-FFF2-40B4-BE49-F238E27FC236}">
                <a16:creationId xmlns:a16="http://schemas.microsoft.com/office/drawing/2014/main" id="{C84493F5-0040-F8EE-6252-2A5BB3B5CFA9}"/>
              </a:ext>
            </a:extLst>
          </p:cNvPr>
          <p:cNvSpPr txBox="1"/>
          <p:nvPr/>
        </p:nvSpPr>
        <p:spPr>
          <a:xfrm>
            <a:off x="24602830" y="24539470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B7</a:t>
            </a:r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1D7DB93E-912E-E75E-9D53-340EF3FD44C8}"/>
              </a:ext>
            </a:extLst>
          </p:cNvPr>
          <p:cNvSpPr txBox="1"/>
          <p:nvPr/>
        </p:nvSpPr>
        <p:spPr>
          <a:xfrm>
            <a:off x="24602830" y="22775470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Valérie LAGRÉE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pédagogique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05 57 57 12 72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194" name="Rectangle 581">
            <a:extLst>
              <a:ext uri="{FF2B5EF4-FFF2-40B4-BE49-F238E27FC236}">
                <a16:creationId xmlns:a16="http://schemas.microsoft.com/office/drawing/2014/main" id="{D47C5CF9-B9A9-63E8-F529-883A4D25A7A0}"/>
              </a:ext>
            </a:extLst>
          </p:cNvPr>
          <p:cNvSpPr/>
          <p:nvPr/>
        </p:nvSpPr>
        <p:spPr>
          <a:xfrm>
            <a:off x="2062951" y="28172181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ZoneTexte 194">
            <a:extLst>
              <a:ext uri="{FF2B5EF4-FFF2-40B4-BE49-F238E27FC236}">
                <a16:creationId xmlns:a16="http://schemas.microsoft.com/office/drawing/2014/main" id="{1BBD1827-EC60-0E84-6A45-D6E0A141EF40}"/>
              </a:ext>
            </a:extLst>
          </p:cNvPr>
          <p:cNvSpPr txBox="1"/>
          <p:nvPr/>
        </p:nvSpPr>
        <p:spPr>
          <a:xfrm>
            <a:off x="2062951" y="30145209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B7</a:t>
            </a:r>
          </a:p>
        </p:txBody>
      </p:sp>
      <p:sp>
        <p:nvSpPr>
          <p:cNvPr id="196" name="ZoneTexte 195">
            <a:extLst>
              <a:ext uri="{FF2B5EF4-FFF2-40B4-BE49-F238E27FC236}">
                <a16:creationId xmlns:a16="http://schemas.microsoft.com/office/drawing/2014/main" id="{69D6F964-4748-992E-6C8D-D7EC57224443}"/>
              </a:ext>
            </a:extLst>
          </p:cNvPr>
          <p:cNvSpPr txBox="1"/>
          <p:nvPr/>
        </p:nvSpPr>
        <p:spPr>
          <a:xfrm>
            <a:off x="2062951" y="28352181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Céline LÉON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Intervenante TP</a:t>
            </a: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1500" dirty="0"/>
              <a:t>celine.leon@u-bordeaux.fr 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198" name="Rectangle 581">
            <a:extLst>
              <a:ext uri="{FF2B5EF4-FFF2-40B4-BE49-F238E27FC236}">
                <a16:creationId xmlns:a16="http://schemas.microsoft.com/office/drawing/2014/main" id="{595B2EC0-D5AC-1FD8-EAEB-7F644B416D45}"/>
              </a:ext>
            </a:extLst>
          </p:cNvPr>
          <p:cNvSpPr/>
          <p:nvPr/>
        </p:nvSpPr>
        <p:spPr>
          <a:xfrm>
            <a:off x="24607079" y="28208092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ZoneTexte 198">
            <a:extLst>
              <a:ext uri="{FF2B5EF4-FFF2-40B4-BE49-F238E27FC236}">
                <a16:creationId xmlns:a16="http://schemas.microsoft.com/office/drawing/2014/main" id="{B32DF17E-5377-4B12-F8D7-F472438B713F}"/>
              </a:ext>
            </a:extLst>
          </p:cNvPr>
          <p:cNvSpPr txBox="1"/>
          <p:nvPr/>
        </p:nvSpPr>
        <p:spPr>
          <a:xfrm>
            <a:off x="24607079" y="30152092"/>
            <a:ext cx="3420000" cy="396000"/>
          </a:xfrm>
          <a:prstGeom prst="rect">
            <a:avLst/>
          </a:prstGeom>
          <a:solidFill>
            <a:srgbClr val="614E40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Sortie terrain</a:t>
            </a:r>
          </a:p>
        </p:txBody>
      </p:sp>
      <p:sp>
        <p:nvSpPr>
          <p:cNvPr id="200" name="ZoneTexte 199">
            <a:extLst>
              <a:ext uri="{FF2B5EF4-FFF2-40B4-BE49-F238E27FC236}">
                <a16:creationId xmlns:a16="http://schemas.microsoft.com/office/drawing/2014/main" id="{18E846C2-2724-46FE-9574-E1C5FDBD579E}"/>
              </a:ext>
            </a:extLst>
          </p:cNvPr>
          <p:cNvSpPr txBox="1"/>
          <p:nvPr/>
        </p:nvSpPr>
        <p:spPr>
          <a:xfrm>
            <a:off x="24607079" y="28388092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Marie-Lise BENOT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pédagogique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05 40 00 88 98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212" name="Image 211">
            <a:extLst>
              <a:ext uri="{FF2B5EF4-FFF2-40B4-BE49-F238E27FC236}">
                <a16:creationId xmlns:a16="http://schemas.microsoft.com/office/drawing/2014/main" id="{0FF75AB6-785B-31BD-E35A-F1F1B8EAC7C6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13491068" y="23862623"/>
            <a:ext cx="604520" cy="835660"/>
          </a:xfrm>
          <a:prstGeom prst="rect">
            <a:avLst/>
          </a:prstGeom>
        </p:spPr>
      </p:pic>
      <p:pic>
        <p:nvPicPr>
          <p:cNvPr id="213" name="Image 212">
            <a:extLst>
              <a:ext uri="{FF2B5EF4-FFF2-40B4-BE49-F238E27FC236}">
                <a16:creationId xmlns:a16="http://schemas.microsoft.com/office/drawing/2014/main" id="{DC0E9E0A-7AE7-52AB-82D3-37AFEDB3E1FD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17267019" y="23860642"/>
            <a:ext cx="604520" cy="835660"/>
          </a:xfrm>
          <a:prstGeom prst="rect">
            <a:avLst/>
          </a:prstGeom>
        </p:spPr>
      </p:pic>
      <p:pic>
        <p:nvPicPr>
          <p:cNvPr id="214" name="Image 213">
            <a:extLst>
              <a:ext uri="{FF2B5EF4-FFF2-40B4-BE49-F238E27FC236}">
                <a16:creationId xmlns:a16="http://schemas.microsoft.com/office/drawing/2014/main" id="{0F62ABBD-9955-1903-F94E-D45A2637E1E8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20996301" y="23853247"/>
            <a:ext cx="604520" cy="835660"/>
          </a:xfrm>
          <a:prstGeom prst="rect">
            <a:avLst/>
          </a:prstGeom>
        </p:spPr>
      </p:pic>
      <p:pic>
        <p:nvPicPr>
          <p:cNvPr id="215" name="Image 214">
            <a:extLst>
              <a:ext uri="{FF2B5EF4-FFF2-40B4-BE49-F238E27FC236}">
                <a16:creationId xmlns:a16="http://schemas.microsoft.com/office/drawing/2014/main" id="{FB545CE1-F4D9-9368-0CF3-FB202CC14036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24710830" y="23852641"/>
            <a:ext cx="604520" cy="835660"/>
          </a:xfrm>
          <a:prstGeom prst="rect">
            <a:avLst/>
          </a:prstGeom>
        </p:spPr>
      </p:pic>
      <p:pic>
        <p:nvPicPr>
          <p:cNvPr id="216" name="Image 215">
            <a:extLst>
              <a:ext uri="{FF2B5EF4-FFF2-40B4-BE49-F238E27FC236}">
                <a16:creationId xmlns:a16="http://schemas.microsoft.com/office/drawing/2014/main" id="{6DC82E05-A039-1946-DFCA-9C11B947A6AE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2170951" y="29429352"/>
            <a:ext cx="604520" cy="835660"/>
          </a:xfrm>
          <a:prstGeom prst="rect">
            <a:avLst/>
          </a:prstGeom>
        </p:spPr>
      </p:pic>
      <p:pic>
        <p:nvPicPr>
          <p:cNvPr id="518" name="Image 517">
            <a:extLst>
              <a:ext uri="{FF2B5EF4-FFF2-40B4-BE49-F238E27FC236}">
                <a16:creationId xmlns:a16="http://schemas.microsoft.com/office/drawing/2014/main" id="{445CC72B-1805-F195-B70E-157280B314E6}"/>
              </a:ext>
            </a:extLst>
          </p:cNvPr>
          <p:cNvPicPr>
            <a:picLocks noChangeAspect="1"/>
          </p:cNvPicPr>
          <p:nvPr/>
        </p:nvPicPr>
        <p:blipFill>
          <a:blip r:embed="rId40" r:link="rId41"/>
          <a:srcRect/>
          <a:stretch>
            <a:fillRect/>
          </a:stretch>
        </p:blipFill>
        <p:spPr>
          <a:xfrm>
            <a:off x="24403476" y="29538332"/>
            <a:ext cx="604520" cy="835660"/>
          </a:xfrm>
          <a:prstGeom prst="rect">
            <a:avLst/>
          </a:prstGeom>
        </p:spPr>
      </p:pic>
      <p:sp>
        <p:nvSpPr>
          <p:cNvPr id="246" name="Rectangle 581">
            <a:extLst>
              <a:ext uri="{FF2B5EF4-FFF2-40B4-BE49-F238E27FC236}">
                <a16:creationId xmlns:a16="http://schemas.microsoft.com/office/drawing/2014/main" id="{4C0FC2DF-3455-BBB3-8DB8-18B5282FF57F}"/>
              </a:ext>
            </a:extLst>
          </p:cNvPr>
          <p:cNvSpPr/>
          <p:nvPr/>
        </p:nvSpPr>
        <p:spPr>
          <a:xfrm>
            <a:off x="9634210" y="28222826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ZoneTexte 246">
            <a:extLst>
              <a:ext uri="{FF2B5EF4-FFF2-40B4-BE49-F238E27FC236}">
                <a16:creationId xmlns:a16="http://schemas.microsoft.com/office/drawing/2014/main" id="{EFC0772B-ED7A-8F4F-29F5-C76411ACAF9A}"/>
              </a:ext>
            </a:extLst>
          </p:cNvPr>
          <p:cNvSpPr txBox="1"/>
          <p:nvPr/>
        </p:nvSpPr>
        <p:spPr>
          <a:xfrm>
            <a:off x="9634210" y="30166826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B7</a:t>
            </a:r>
          </a:p>
        </p:txBody>
      </p:sp>
      <p:sp>
        <p:nvSpPr>
          <p:cNvPr id="248" name="ZoneTexte 247">
            <a:extLst>
              <a:ext uri="{FF2B5EF4-FFF2-40B4-BE49-F238E27FC236}">
                <a16:creationId xmlns:a16="http://schemas.microsoft.com/office/drawing/2014/main" id="{95A9569C-43E2-E9E7-4748-43A487AF0163}"/>
              </a:ext>
            </a:extLst>
          </p:cNvPr>
          <p:cNvSpPr txBox="1"/>
          <p:nvPr/>
        </p:nvSpPr>
        <p:spPr>
          <a:xfrm>
            <a:off x="9634210" y="28402826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Alexandra MILOCHAU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Intervenante TP</a:t>
            </a:r>
          </a:p>
        </p:txBody>
      </p:sp>
      <p:sp>
        <p:nvSpPr>
          <p:cNvPr id="250" name="Rectangle 581">
            <a:extLst>
              <a:ext uri="{FF2B5EF4-FFF2-40B4-BE49-F238E27FC236}">
                <a16:creationId xmlns:a16="http://schemas.microsoft.com/office/drawing/2014/main" id="{1E07F693-5C11-05AA-1F49-519875D6EE09}"/>
              </a:ext>
            </a:extLst>
          </p:cNvPr>
          <p:cNvSpPr/>
          <p:nvPr/>
        </p:nvSpPr>
        <p:spPr>
          <a:xfrm>
            <a:off x="17147935" y="28193113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1" name="ZoneTexte 250">
            <a:extLst>
              <a:ext uri="{FF2B5EF4-FFF2-40B4-BE49-F238E27FC236}">
                <a16:creationId xmlns:a16="http://schemas.microsoft.com/office/drawing/2014/main" id="{1BB0783F-A4FD-D14C-B465-7ACC6114B428}"/>
              </a:ext>
            </a:extLst>
          </p:cNvPr>
          <p:cNvSpPr txBox="1"/>
          <p:nvPr/>
        </p:nvSpPr>
        <p:spPr>
          <a:xfrm>
            <a:off x="17147935" y="30137113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 B7</a:t>
            </a:r>
          </a:p>
        </p:txBody>
      </p:sp>
      <p:sp>
        <p:nvSpPr>
          <p:cNvPr id="252" name="ZoneTexte 251">
            <a:extLst>
              <a:ext uri="{FF2B5EF4-FFF2-40B4-BE49-F238E27FC236}">
                <a16:creationId xmlns:a16="http://schemas.microsoft.com/office/drawing/2014/main" id="{50103C2E-AE6D-9EE3-CB85-3EC988CD8C2E}"/>
              </a:ext>
            </a:extLst>
          </p:cNvPr>
          <p:cNvSpPr txBox="1"/>
          <p:nvPr/>
        </p:nvSpPr>
        <p:spPr>
          <a:xfrm>
            <a:off x="17147935" y="28373113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Valérie ROUYÈRE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/>
              <a:t>Intervenante </a:t>
            </a:r>
            <a:r>
              <a:rPr lang="fr-FR" sz="2000" b="1" dirty="0"/>
              <a:t>TP 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05 57 12 25 58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254" name="Rectangle 581">
            <a:extLst>
              <a:ext uri="{FF2B5EF4-FFF2-40B4-BE49-F238E27FC236}">
                <a16:creationId xmlns:a16="http://schemas.microsoft.com/office/drawing/2014/main" id="{7440226F-DCEC-32D8-6D7E-BA1D4B5BE243}"/>
              </a:ext>
            </a:extLst>
          </p:cNvPr>
          <p:cNvSpPr/>
          <p:nvPr/>
        </p:nvSpPr>
        <p:spPr>
          <a:xfrm>
            <a:off x="20882686" y="28207067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ZoneTexte 254">
            <a:extLst>
              <a:ext uri="{FF2B5EF4-FFF2-40B4-BE49-F238E27FC236}">
                <a16:creationId xmlns:a16="http://schemas.microsoft.com/office/drawing/2014/main" id="{BB49D18B-3000-1C2C-A1DE-E5EF34CE66AF}"/>
              </a:ext>
            </a:extLst>
          </p:cNvPr>
          <p:cNvSpPr txBox="1"/>
          <p:nvPr/>
        </p:nvSpPr>
        <p:spPr>
          <a:xfrm>
            <a:off x="20882686" y="30151067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B7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DC2FDAA6-2BF7-2A00-2E1A-B405CFED682A}"/>
              </a:ext>
            </a:extLst>
          </p:cNvPr>
          <p:cNvSpPr txBox="1"/>
          <p:nvPr/>
        </p:nvSpPr>
        <p:spPr>
          <a:xfrm>
            <a:off x="20882686" y="28387067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Maxime TOUJAS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Intervenant TP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1500" dirty="0"/>
              <a:t>maxime.toujas@u-bordeaux.fr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br>
              <a:rPr lang="fr-FR" sz="2000" dirty="0"/>
            </a:br>
            <a:endParaRPr lang="fr-FR" sz="2000" dirty="0"/>
          </a:p>
        </p:txBody>
      </p:sp>
      <p:sp>
        <p:nvSpPr>
          <p:cNvPr id="322" name="Rectangle 581">
            <a:extLst>
              <a:ext uri="{FF2B5EF4-FFF2-40B4-BE49-F238E27FC236}">
                <a16:creationId xmlns:a16="http://schemas.microsoft.com/office/drawing/2014/main" id="{A5FE257F-350A-8500-A815-CFF7D907A0FC}"/>
              </a:ext>
            </a:extLst>
          </p:cNvPr>
          <p:cNvSpPr/>
          <p:nvPr/>
        </p:nvSpPr>
        <p:spPr>
          <a:xfrm>
            <a:off x="13412122" y="28223955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9932FAD2-0912-C70A-3612-242C7F2F3736}"/>
              </a:ext>
            </a:extLst>
          </p:cNvPr>
          <p:cNvSpPr txBox="1"/>
          <p:nvPr/>
        </p:nvSpPr>
        <p:spPr>
          <a:xfrm>
            <a:off x="13412122" y="30167955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B7</a:t>
            </a:r>
          </a:p>
        </p:txBody>
      </p:sp>
      <p:sp>
        <p:nvSpPr>
          <p:cNvPr id="324" name="ZoneTexte 323">
            <a:extLst>
              <a:ext uri="{FF2B5EF4-FFF2-40B4-BE49-F238E27FC236}">
                <a16:creationId xmlns:a16="http://schemas.microsoft.com/office/drawing/2014/main" id="{62054AA0-42EE-C414-87DC-2558924AD4F3}"/>
              </a:ext>
            </a:extLst>
          </p:cNvPr>
          <p:cNvSpPr txBox="1"/>
          <p:nvPr/>
        </p:nvSpPr>
        <p:spPr>
          <a:xfrm>
            <a:off x="13412122" y="28403955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Line MORNET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Intervenante TP</a:t>
            </a: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05 56 22 39 38</a:t>
            </a:r>
            <a:br>
              <a:rPr lang="fr-FR" sz="2000" dirty="0"/>
            </a:br>
            <a:r>
              <a:rPr lang="fr-FR" sz="2000" dirty="0"/>
              <a:t>05 40 00 64 22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br>
              <a:rPr lang="fr-FR" sz="2000" dirty="0"/>
            </a:br>
            <a:endParaRPr lang="fr-FR" sz="2000" dirty="0"/>
          </a:p>
        </p:txBody>
      </p:sp>
      <p:sp>
        <p:nvSpPr>
          <p:cNvPr id="326" name="Rectangle 581">
            <a:extLst>
              <a:ext uri="{FF2B5EF4-FFF2-40B4-BE49-F238E27FC236}">
                <a16:creationId xmlns:a16="http://schemas.microsoft.com/office/drawing/2014/main" id="{1F77F25E-DB58-65D8-5AF7-F080B8412074}"/>
              </a:ext>
            </a:extLst>
          </p:cNvPr>
          <p:cNvSpPr/>
          <p:nvPr/>
        </p:nvSpPr>
        <p:spPr>
          <a:xfrm>
            <a:off x="17137596" y="11238580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7" name="ZoneTexte 326">
            <a:extLst>
              <a:ext uri="{FF2B5EF4-FFF2-40B4-BE49-F238E27FC236}">
                <a16:creationId xmlns:a16="http://schemas.microsoft.com/office/drawing/2014/main" id="{EE213FC8-5657-5CA9-10D0-D5E512726D8B}"/>
              </a:ext>
            </a:extLst>
          </p:cNvPr>
          <p:cNvSpPr txBox="1"/>
          <p:nvPr/>
        </p:nvSpPr>
        <p:spPr>
          <a:xfrm>
            <a:off x="17137596" y="13182580"/>
            <a:ext cx="3420000" cy="396000"/>
          </a:xfrm>
          <a:prstGeom prst="rect">
            <a:avLst/>
          </a:prstGeom>
          <a:solidFill>
            <a:srgbClr val="00ACA9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Arcachon</a:t>
            </a:r>
          </a:p>
        </p:txBody>
      </p:sp>
      <p:sp>
        <p:nvSpPr>
          <p:cNvPr id="328" name="ZoneTexte 327">
            <a:extLst>
              <a:ext uri="{FF2B5EF4-FFF2-40B4-BE49-F238E27FC236}">
                <a16:creationId xmlns:a16="http://schemas.microsoft.com/office/drawing/2014/main" id="{A18E46EB-77AE-82C4-18BA-41FF8A7AD44E}"/>
              </a:ext>
            </a:extLst>
          </p:cNvPr>
          <p:cNvSpPr txBox="1"/>
          <p:nvPr/>
        </p:nvSpPr>
        <p:spPr>
          <a:xfrm>
            <a:off x="17137596" y="11418580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Débora HEROIN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Intervenante TP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1500" dirty="0"/>
              <a:t>debora.heroin@u-bordeaux.fr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br>
              <a:rPr lang="fr-FR" sz="2000" dirty="0"/>
            </a:br>
            <a:endParaRPr lang="fr-FR" sz="2000" dirty="0"/>
          </a:p>
        </p:txBody>
      </p:sp>
      <p:pic>
        <p:nvPicPr>
          <p:cNvPr id="329" name="Image 328">
            <a:extLst>
              <a:ext uri="{FF2B5EF4-FFF2-40B4-BE49-F238E27FC236}">
                <a16:creationId xmlns:a16="http://schemas.microsoft.com/office/drawing/2014/main" id="{A2889609-1E06-7B4F-1AC7-FD55BFC1B2B9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10269529" y="29479998"/>
            <a:ext cx="604520" cy="835660"/>
          </a:xfrm>
          <a:prstGeom prst="rect">
            <a:avLst/>
          </a:prstGeom>
        </p:spPr>
      </p:pic>
      <p:pic>
        <p:nvPicPr>
          <p:cNvPr id="330" name="Image 329">
            <a:extLst>
              <a:ext uri="{FF2B5EF4-FFF2-40B4-BE49-F238E27FC236}">
                <a16:creationId xmlns:a16="http://schemas.microsoft.com/office/drawing/2014/main" id="{CD471BA3-D9CF-5F3E-1CE8-FAE7724C61A2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17255935" y="29450284"/>
            <a:ext cx="604520" cy="835660"/>
          </a:xfrm>
          <a:prstGeom prst="rect">
            <a:avLst/>
          </a:prstGeom>
        </p:spPr>
      </p:pic>
      <p:pic>
        <p:nvPicPr>
          <p:cNvPr id="331" name="Image 330">
            <a:extLst>
              <a:ext uri="{FF2B5EF4-FFF2-40B4-BE49-F238E27FC236}">
                <a16:creationId xmlns:a16="http://schemas.microsoft.com/office/drawing/2014/main" id="{D3A57445-5703-E8AA-9A30-6665E780C83D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20990686" y="29464238"/>
            <a:ext cx="604520" cy="835660"/>
          </a:xfrm>
          <a:prstGeom prst="rect">
            <a:avLst/>
          </a:prstGeom>
        </p:spPr>
      </p:pic>
      <p:pic>
        <p:nvPicPr>
          <p:cNvPr id="332" name="Image 331">
            <a:extLst>
              <a:ext uri="{FF2B5EF4-FFF2-40B4-BE49-F238E27FC236}">
                <a16:creationId xmlns:a16="http://schemas.microsoft.com/office/drawing/2014/main" id="{84086B01-43BD-6A8B-C9AF-AD1DA65A6678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13520122" y="29481126"/>
            <a:ext cx="604520" cy="835660"/>
          </a:xfrm>
          <a:prstGeom prst="rect">
            <a:avLst/>
          </a:prstGeom>
        </p:spPr>
      </p:pic>
      <p:pic>
        <p:nvPicPr>
          <p:cNvPr id="554" name="Image 553">
            <a:extLst>
              <a:ext uri="{FF2B5EF4-FFF2-40B4-BE49-F238E27FC236}">
                <a16:creationId xmlns:a16="http://schemas.microsoft.com/office/drawing/2014/main" id="{75906287-72F7-27E7-3F62-90A9FDFC58E0}"/>
              </a:ext>
            </a:extLst>
          </p:cNvPr>
          <p:cNvPicPr>
            <a:picLocks noChangeAspect="1"/>
          </p:cNvPicPr>
          <p:nvPr/>
        </p:nvPicPr>
        <p:blipFill>
          <a:blip r:embed="rId42" r:link="rId43"/>
          <a:srcRect/>
          <a:stretch>
            <a:fillRect/>
          </a:stretch>
        </p:blipFill>
        <p:spPr>
          <a:xfrm>
            <a:off x="17245596" y="12497448"/>
            <a:ext cx="604520" cy="8356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968F31-1A88-6889-199C-607AD6768F87}"/>
              </a:ext>
            </a:extLst>
          </p:cNvPr>
          <p:cNvSpPr txBox="1"/>
          <p:nvPr/>
        </p:nvSpPr>
        <p:spPr>
          <a:xfrm rot="16200000">
            <a:off x="26436600" y="19442889"/>
            <a:ext cx="7074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©Mai. 2025 - université de Bordeaux – crédit photos : UF Biologie.</a:t>
            </a:r>
          </a:p>
        </p:txBody>
      </p:sp>
      <p:sp>
        <p:nvSpPr>
          <p:cNvPr id="483" name="ZoneTexte 482">
            <a:extLst>
              <a:ext uri="{FF2B5EF4-FFF2-40B4-BE49-F238E27FC236}">
                <a16:creationId xmlns:a16="http://schemas.microsoft.com/office/drawing/2014/main" id="{D64153DA-6A3F-43D9-9313-F4F57EAB5C1B}"/>
              </a:ext>
            </a:extLst>
          </p:cNvPr>
          <p:cNvSpPr txBox="1"/>
          <p:nvPr/>
        </p:nvSpPr>
        <p:spPr>
          <a:xfrm>
            <a:off x="7968197" y="24494162"/>
            <a:ext cx="1329875" cy="396000"/>
          </a:xfrm>
          <a:prstGeom prst="rect">
            <a:avLst/>
          </a:prstGeom>
          <a:solidFill>
            <a:srgbClr val="76B82A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B4</a:t>
            </a:r>
          </a:p>
        </p:txBody>
      </p:sp>
      <p:pic>
        <p:nvPicPr>
          <p:cNvPr id="217" name="Image 216">
            <a:extLst>
              <a:ext uri="{FF2B5EF4-FFF2-40B4-BE49-F238E27FC236}">
                <a16:creationId xmlns:a16="http://schemas.microsoft.com/office/drawing/2014/main" id="{1C2F920A-6268-421B-9263-A88EC4C662AA}"/>
              </a:ext>
            </a:extLst>
          </p:cNvPr>
          <p:cNvPicPr>
            <a:picLocks noChangeAspect="1"/>
          </p:cNvPicPr>
          <p:nvPr/>
        </p:nvPicPr>
        <p:blipFill>
          <a:blip r:embed="rId31" r:link="rId32"/>
          <a:srcRect/>
          <a:stretch>
            <a:fillRect/>
          </a:stretch>
        </p:blipFill>
        <p:spPr>
          <a:xfrm>
            <a:off x="8617707" y="23788702"/>
            <a:ext cx="604520" cy="835660"/>
          </a:xfrm>
          <a:prstGeom prst="rect">
            <a:avLst/>
          </a:prstGeom>
        </p:spPr>
      </p:pic>
      <p:sp>
        <p:nvSpPr>
          <p:cNvPr id="188" name="Rectangle 581">
            <a:extLst>
              <a:ext uri="{FF2B5EF4-FFF2-40B4-BE49-F238E27FC236}">
                <a16:creationId xmlns:a16="http://schemas.microsoft.com/office/drawing/2014/main" id="{658B4C7C-6D3C-4B4D-A864-3BB00E10BC1C}"/>
              </a:ext>
            </a:extLst>
          </p:cNvPr>
          <p:cNvSpPr/>
          <p:nvPr/>
        </p:nvSpPr>
        <p:spPr>
          <a:xfrm>
            <a:off x="7216040" y="10996692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ZoneTexte 188">
            <a:extLst>
              <a:ext uri="{FF2B5EF4-FFF2-40B4-BE49-F238E27FC236}">
                <a16:creationId xmlns:a16="http://schemas.microsoft.com/office/drawing/2014/main" id="{3E966259-9597-49DE-9681-503F2C3549D3}"/>
              </a:ext>
            </a:extLst>
          </p:cNvPr>
          <p:cNvSpPr txBox="1"/>
          <p:nvPr/>
        </p:nvSpPr>
        <p:spPr>
          <a:xfrm>
            <a:off x="7216040" y="12940692"/>
            <a:ext cx="3420000" cy="396000"/>
          </a:xfrm>
          <a:prstGeom prst="rect">
            <a:avLst/>
          </a:prstGeom>
          <a:solidFill>
            <a:srgbClr val="F40AE9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Direction</a:t>
            </a:r>
          </a:p>
        </p:txBody>
      </p:sp>
      <p:sp>
        <p:nvSpPr>
          <p:cNvPr id="190" name="ZoneTexte 189">
            <a:extLst>
              <a:ext uri="{FF2B5EF4-FFF2-40B4-BE49-F238E27FC236}">
                <a16:creationId xmlns:a16="http://schemas.microsoft.com/office/drawing/2014/main" id="{CC6D989E-C30A-41C8-BD52-ED8327E28423}"/>
              </a:ext>
            </a:extLst>
          </p:cNvPr>
          <p:cNvSpPr txBox="1"/>
          <p:nvPr/>
        </p:nvSpPr>
        <p:spPr>
          <a:xfrm>
            <a:off x="7216040" y="11176692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Nathalie FRANGNE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Co-directrice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 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05 57 12 25 58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197" name="Rectangle 581">
            <a:extLst>
              <a:ext uri="{FF2B5EF4-FFF2-40B4-BE49-F238E27FC236}">
                <a16:creationId xmlns:a16="http://schemas.microsoft.com/office/drawing/2014/main" id="{67B6BDDE-A192-4A1A-A0D5-17216A9FBDCF}"/>
              </a:ext>
            </a:extLst>
          </p:cNvPr>
          <p:cNvSpPr/>
          <p:nvPr/>
        </p:nvSpPr>
        <p:spPr>
          <a:xfrm>
            <a:off x="3248785" y="11017046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1" name="ZoneTexte 200">
            <a:extLst>
              <a:ext uri="{FF2B5EF4-FFF2-40B4-BE49-F238E27FC236}">
                <a16:creationId xmlns:a16="http://schemas.microsoft.com/office/drawing/2014/main" id="{19E2E0BB-F53B-4E3A-948D-D615CDA6AF5C}"/>
              </a:ext>
            </a:extLst>
          </p:cNvPr>
          <p:cNvSpPr txBox="1"/>
          <p:nvPr/>
        </p:nvSpPr>
        <p:spPr>
          <a:xfrm>
            <a:off x="3248785" y="12961046"/>
            <a:ext cx="3420000" cy="396000"/>
          </a:xfrm>
          <a:prstGeom prst="rect">
            <a:avLst/>
          </a:prstGeom>
          <a:solidFill>
            <a:srgbClr val="F40AE9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Direction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89F4FAC3-75C3-4441-BE30-E27ED5451CA2}"/>
              </a:ext>
            </a:extLst>
          </p:cNvPr>
          <p:cNvSpPr txBox="1"/>
          <p:nvPr/>
        </p:nvSpPr>
        <p:spPr>
          <a:xfrm>
            <a:off x="3236085" y="11197046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Flora BOUVET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Co-directrice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05 40 00 68 36</a:t>
            </a:r>
            <a:br>
              <a:rPr lang="fr-FR" sz="2000" dirty="0"/>
            </a:br>
            <a:r>
              <a:rPr lang="fr-FR" sz="2000" dirty="0"/>
              <a:t>05 40 00 89 13 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8B2E6F3-3760-4DCA-AE3F-DD356BB69D2C}"/>
              </a:ext>
            </a:extLst>
          </p:cNvPr>
          <p:cNvSpPr/>
          <p:nvPr/>
        </p:nvSpPr>
        <p:spPr>
          <a:xfrm>
            <a:off x="3044343" y="7997185"/>
            <a:ext cx="7829706" cy="5697395"/>
          </a:xfrm>
          <a:prstGeom prst="rect">
            <a:avLst/>
          </a:prstGeom>
          <a:noFill/>
          <a:ln w="57150"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4" name="Espace réservé du texte 335">
            <a:extLst>
              <a:ext uri="{FF2B5EF4-FFF2-40B4-BE49-F238E27FC236}">
                <a16:creationId xmlns:a16="http://schemas.microsoft.com/office/drawing/2014/main" id="{ACCC99E3-AA32-4603-92FC-78B65D2E8CA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40000" y="5400000"/>
            <a:ext cx="27379103" cy="1962664"/>
          </a:xfrm>
        </p:spPr>
        <p:txBody>
          <a:bodyPr/>
          <a:lstStyle/>
          <a:p>
            <a:pPr lvl="1"/>
            <a:r>
              <a:rPr lang="fr-FR" dirty="0"/>
              <a:t>7 sites géographiques, étendus entre les campus d’Arcachon, </a:t>
            </a:r>
            <a:r>
              <a:rPr lang="fr-FR" dirty="0" err="1"/>
              <a:t>Carreire</a:t>
            </a:r>
            <a:r>
              <a:rPr lang="fr-FR" dirty="0"/>
              <a:t>, Pessac et Talence</a:t>
            </a:r>
          </a:p>
          <a:p>
            <a:endParaRPr lang="fr-FR" dirty="0"/>
          </a:p>
        </p:txBody>
      </p:sp>
      <p:sp>
        <p:nvSpPr>
          <p:cNvPr id="170" name="Rectangle : coins arrondis 169">
            <a:extLst>
              <a:ext uri="{FF2B5EF4-FFF2-40B4-BE49-F238E27FC236}">
                <a16:creationId xmlns:a16="http://schemas.microsoft.com/office/drawing/2014/main" id="{D9656C0F-6EAC-4E45-AE89-77EF485A1CF2}"/>
              </a:ext>
            </a:extLst>
          </p:cNvPr>
          <p:cNvSpPr/>
          <p:nvPr/>
        </p:nvSpPr>
        <p:spPr>
          <a:xfrm>
            <a:off x="25178783" y="36839744"/>
            <a:ext cx="2725366" cy="85197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UF Biologie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39B17FD-1C7A-49AC-BB3E-057BE3894B6E}"/>
              </a:ext>
            </a:extLst>
          </p:cNvPr>
          <p:cNvSpPr/>
          <p:nvPr/>
        </p:nvSpPr>
        <p:spPr>
          <a:xfrm>
            <a:off x="25145337" y="33695258"/>
            <a:ext cx="2725366" cy="85197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Site internet</a:t>
            </a: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CB8BE7BF-93FD-4771-849A-BA4CAF06DC5C}"/>
              </a:ext>
            </a:extLst>
          </p:cNvPr>
          <p:cNvSpPr txBox="1"/>
          <p:nvPr/>
        </p:nvSpPr>
        <p:spPr>
          <a:xfrm>
            <a:off x="5850730" y="30147163"/>
            <a:ext cx="3420000" cy="396000"/>
          </a:xfrm>
          <a:prstGeom prst="rect">
            <a:avLst/>
          </a:prstGeom>
          <a:solidFill>
            <a:srgbClr val="E7343F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 B7</a:t>
            </a:r>
          </a:p>
        </p:txBody>
      </p:sp>
      <p:pic>
        <p:nvPicPr>
          <p:cNvPr id="176" name="Image 175">
            <a:extLst>
              <a:ext uri="{FF2B5EF4-FFF2-40B4-BE49-F238E27FC236}">
                <a16:creationId xmlns:a16="http://schemas.microsoft.com/office/drawing/2014/main" id="{0C1A700D-F231-4F96-966A-A238932C020D}"/>
              </a:ext>
            </a:extLst>
          </p:cNvPr>
          <p:cNvPicPr>
            <a:picLocks noChangeAspect="1"/>
          </p:cNvPicPr>
          <p:nvPr/>
        </p:nvPicPr>
        <p:blipFill>
          <a:blip r:embed="rId36" r:link="rId37"/>
          <a:srcRect/>
          <a:stretch>
            <a:fillRect/>
          </a:stretch>
        </p:blipFill>
        <p:spPr>
          <a:xfrm>
            <a:off x="5958730" y="29460334"/>
            <a:ext cx="604520" cy="835660"/>
          </a:xfrm>
          <a:prstGeom prst="rect">
            <a:avLst/>
          </a:prstGeom>
        </p:spPr>
      </p:pic>
      <p:sp>
        <p:nvSpPr>
          <p:cNvPr id="178" name="ZoneTexte 177">
            <a:extLst>
              <a:ext uri="{FF2B5EF4-FFF2-40B4-BE49-F238E27FC236}">
                <a16:creationId xmlns:a16="http://schemas.microsoft.com/office/drawing/2014/main" id="{C59F10FD-4FC5-42FD-B7FD-6752AAA8966B}"/>
              </a:ext>
            </a:extLst>
          </p:cNvPr>
          <p:cNvSpPr txBox="1"/>
          <p:nvPr/>
        </p:nvSpPr>
        <p:spPr>
          <a:xfrm>
            <a:off x="7942887" y="30143641"/>
            <a:ext cx="1329875" cy="396000"/>
          </a:xfrm>
          <a:prstGeom prst="rect">
            <a:avLst/>
          </a:prstGeom>
          <a:solidFill>
            <a:srgbClr val="76B82A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B4</a:t>
            </a:r>
          </a:p>
        </p:txBody>
      </p:sp>
      <p:pic>
        <p:nvPicPr>
          <p:cNvPr id="177" name="Image 176">
            <a:extLst>
              <a:ext uri="{FF2B5EF4-FFF2-40B4-BE49-F238E27FC236}">
                <a16:creationId xmlns:a16="http://schemas.microsoft.com/office/drawing/2014/main" id="{C609F56F-35CE-4059-94AD-FE53F899857E}"/>
              </a:ext>
            </a:extLst>
          </p:cNvPr>
          <p:cNvPicPr>
            <a:picLocks noChangeAspect="1"/>
          </p:cNvPicPr>
          <p:nvPr/>
        </p:nvPicPr>
        <p:blipFill>
          <a:blip r:embed="rId31" r:link="rId32"/>
          <a:srcRect/>
          <a:stretch>
            <a:fillRect/>
          </a:stretch>
        </p:blipFill>
        <p:spPr>
          <a:xfrm>
            <a:off x="8575300" y="29434406"/>
            <a:ext cx="604520" cy="835660"/>
          </a:xfrm>
          <a:prstGeom prst="rect">
            <a:avLst/>
          </a:prstGeom>
        </p:spPr>
      </p:pic>
      <p:sp>
        <p:nvSpPr>
          <p:cNvPr id="179" name="ZoneTexte 178">
            <a:extLst>
              <a:ext uri="{FF2B5EF4-FFF2-40B4-BE49-F238E27FC236}">
                <a16:creationId xmlns:a16="http://schemas.microsoft.com/office/drawing/2014/main" id="{99D744F3-6B5B-4E08-BEFD-70D7CE5C6545}"/>
              </a:ext>
            </a:extLst>
          </p:cNvPr>
          <p:cNvSpPr txBox="1"/>
          <p:nvPr/>
        </p:nvSpPr>
        <p:spPr>
          <a:xfrm>
            <a:off x="8095747" y="18814918"/>
            <a:ext cx="1271297" cy="396000"/>
          </a:xfrm>
          <a:prstGeom prst="rect">
            <a:avLst/>
          </a:prstGeom>
          <a:solidFill>
            <a:srgbClr val="9D8671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B5 Info</a:t>
            </a:r>
          </a:p>
        </p:txBody>
      </p:sp>
      <p:pic>
        <p:nvPicPr>
          <p:cNvPr id="180" name="Image 179">
            <a:extLst>
              <a:ext uri="{FF2B5EF4-FFF2-40B4-BE49-F238E27FC236}">
                <a16:creationId xmlns:a16="http://schemas.microsoft.com/office/drawing/2014/main" id="{E318D4E0-C5D4-426A-B518-F3D5875472D9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8648132" y="18161428"/>
            <a:ext cx="604520" cy="835660"/>
          </a:xfrm>
          <a:prstGeom prst="rect">
            <a:avLst/>
          </a:prstGeom>
        </p:spPr>
      </p:pic>
      <p:sp>
        <p:nvSpPr>
          <p:cNvPr id="186" name="ZoneTexte 185">
            <a:extLst>
              <a:ext uri="{FF2B5EF4-FFF2-40B4-BE49-F238E27FC236}">
                <a16:creationId xmlns:a16="http://schemas.microsoft.com/office/drawing/2014/main" id="{B0265C1D-7F47-4ADE-BD96-19EB05213A72}"/>
              </a:ext>
            </a:extLst>
          </p:cNvPr>
          <p:cNvSpPr txBox="1"/>
          <p:nvPr/>
        </p:nvSpPr>
        <p:spPr>
          <a:xfrm>
            <a:off x="5850730" y="28431602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Emma SASSO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technique 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05 40 00 33 76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191" name="Rectangle 581">
            <a:extLst>
              <a:ext uri="{FF2B5EF4-FFF2-40B4-BE49-F238E27FC236}">
                <a16:creationId xmlns:a16="http://schemas.microsoft.com/office/drawing/2014/main" id="{F1396D61-1A5A-4497-8101-393043570AC7}"/>
              </a:ext>
            </a:extLst>
          </p:cNvPr>
          <p:cNvSpPr/>
          <p:nvPr/>
        </p:nvSpPr>
        <p:spPr>
          <a:xfrm>
            <a:off x="13392461" y="33791241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ZoneTexte 192">
            <a:extLst>
              <a:ext uri="{FF2B5EF4-FFF2-40B4-BE49-F238E27FC236}">
                <a16:creationId xmlns:a16="http://schemas.microsoft.com/office/drawing/2014/main" id="{BEF9901E-8816-458A-96F1-AE6A9FB3BAFA}"/>
              </a:ext>
            </a:extLst>
          </p:cNvPr>
          <p:cNvSpPr txBox="1"/>
          <p:nvPr/>
        </p:nvSpPr>
        <p:spPr>
          <a:xfrm>
            <a:off x="13392461" y="35735241"/>
            <a:ext cx="3420000" cy="396000"/>
          </a:xfrm>
          <a:prstGeom prst="rect">
            <a:avLst/>
          </a:prstGeom>
          <a:solidFill>
            <a:srgbClr val="EF7D00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</a:t>
            </a:r>
            <a:r>
              <a:rPr lang="fr-FR" sz="1800" b="1" dirty="0" err="1">
                <a:solidFill>
                  <a:schemeClr val="bg1"/>
                </a:solidFill>
              </a:rPr>
              <a:t>Carreire</a:t>
            </a:r>
            <a:r>
              <a:rPr lang="fr-FR" sz="1800" b="1" dirty="0">
                <a:solidFill>
                  <a:schemeClr val="bg1"/>
                </a:solidFill>
              </a:rPr>
              <a:t> E1</a:t>
            </a:r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id="{B2B6E948-2D21-469C-8007-5DF8BA548C88}"/>
              </a:ext>
            </a:extLst>
          </p:cNvPr>
          <p:cNvSpPr txBox="1"/>
          <p:nvPr/>
        </p:nvSpPr>
        <p:spPr>
          <a:xfrm>
            <a:off x="13392461" y="33971241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Christel BAUDET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pédagogique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05 40 00 25 75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206" name="Image 205">
            <a:extLst>
              <a:ext uri="{FF2B5EF4-FFF2-40B4-BE49-F238E27FC236}">
                <a16:creationId xmlns:a16="http://schemas.microsoft.com/office/drawing/2014/main" id="{2086B9D7-599C-4FFD-B11D-E5C6BD3F0C60}"/>
              </a:ext>
            </a:extLst>
          </p:cNvPr>
          <p:cNvPicPr>
            <a:picLocks noChangeAspect="1"/>
          </p:cNvPicPr>
          <p:nvPr/>
        </p:nvPicPr>
        <p:blipFill>
          <a:blip r:embed="rId34" r:link="rId35"/>
          <a:srcRect/>
          <a:stretch>
            <a:fillRect/>
          </a:stretch>
        </p:blipFill>
        <p:spPr>
          <a:xfrm>
            <a:off x="13500461" y="35057327"/>
            <a:ext cx="604520" cy="835660"/>
          </a:xfrm>
          <a:prstGeom prst="rect">
            <a:avLst/>
          </a:prstGeom>
        </p:spPr>
      </p:pic>
      <p:sp>
        <p:nvSpPr>
          <p:cNvPr id="208" name="ZoneTexte 207">
            <a:extLst>
              <a:ext uri="{FF2B5EF4-FFF2-40B4-BE49-F238E27FC236}">
                <a16:creationId xmlns:a16="http://schemas.microsoft.com/office/drawing/2014/main" id="{CC2750FF-F002-467B-9C02-60398B6A6879}"/>
              </a:ext>
            </a:extLst>
          </p:cNvPr>
          <p:cNvSpPr txBox="1"/>
          <p:nvPr/>
        </p:nvSpPr>
        <p:spPr>
          <a:xfrm>
            <a:off x="15390259" y="30159535"/>
            <a:ext cx="1427033" cy="388594"/>
          </a:xfrm>
          <a:prstGeom prst="rect">
            <a:avLst/>
          </a:prstGeom>
          <a:solidFill>
            <a:srgbClr val="00ACA9"/>
          </a:solidFill>
          <a:ln>
            <a:solidFill>
              <a:schemeClr val="accent4"/>
            </a:solidFill>
          </a:ln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Arcachon</a:t>
            </a:r>
          </a:p>
        </p:txBody>
      </p:sp>
      <p:pic>
        <p:nvPicPr>
          <p:cNvPr id="209" name="Image 208">
            <a:extLst>
              <a:ext uri="{FF2B5EF4-FFF2-40B4-BE49-F238E27FC236}">
                <a16:creationId xmlns:a16="http://schemas.microsoft.com/office/drawing/2014/main" id="{A38695ED-87EC-4C6B-9EAA-F9D2B174E574}"/>
              </a:ext>
            </a:extLst>
          </p:cNvPr>
          <p:cNvPicPr>
            <a:picLocks noChangeAspect="1"/>
          </p:cNvPicPr>
          <p:nvPr/>
        </p:nvPicPr>
        <p:blipFill>
          <a:blip r:embed="rId42" r:link="rId43"/>
          <a:srcRect/>
          <a:stretch>
            <a:fillRect/>
          </a:stretch>
        </p:blipFill>
        <p:spPr>
          <a:xfrm>
            <a:off x="16164569" y="29488917"/>
            <a:ext cx="604520" cy="835660"/>
          </a:xfrm>
          <a:prstGeom prst="rect">
            <a:avLst/>
          </a:prstGeom>
        </p:spPr>
      </p:pic>
      <p:sp>
        <p:nvSpPr>
          <p:cNvPr id="211" name="Rectangle 581">
            <a:extLst>
              <a:ext uri="{FF2B5EF4-FFF2-40B4-BE49-F238E27FC236}">
                <a16:creationId xmlns:a16="http://schemas.microsoft.com/office/drawing/2014/main" id="{3F51F087-1520-490A-B132-6DEAB21F8F63}"/>
              </a:ext>
            </a:extLst>
          </p:cNvPr>
          <p:cNvSpPr/>
          <p:nvPr/>
        </p:nvSpPr>
        <p:spPr>
          <a:xfrm>
            <a:off x="20870764" y="11219687"/>
            <a:ext cx="3420000" cy="2340000"/>
          </a:xfrm>
          <a:custGeom>
            <a:avLst/>
            <a:gdLst>
              <a:gd name="connsiteX0" fmla="*/ 0 w 3420000"/>
              <a:gd name="connsiteY0" fmla="*/ 0 h 2160000"/>
              <a:gd name="connsiteX1" fmla="*/ 3420000 w 3420000"/>
              <a:gd name="connsiteY1" fmla="*/ 0 h 2160000"/>
              <a:gd name="connsiteX2" fmla="*/ 3420000 w 3420000"/>
              <a:gd name="connsiteY2" fmla="*/ 2160000 h 2160000"/>
              <a:gd name="connsiteX3" fmla="*/ 0 w 3420000"/>
              <a:gd name="connsiteY3" fmla="*/ 2160000 h 2160000"/>
              <a:gd name="connsiteX4" fmla="*/ 0 w 3420000"/>
              <a:gd name="connsiteY4" fmla="*/ 0 h 2160000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0 w 3426440"/>
              <a:gd name="connsiteY0" fmla="*/ 148107 h 2308107"/>
              <a:gd name="connsiteX1" fmla="*/ 3426440 w 3426440"/>
              <a:gd name="connsiteY1" fmla="*/ 0 h 2308107"/>
              <a:gd name="connsiteX2" fmla="*/ 3420000 w 3426440"/>
              <a:gd name="connsiteY2" fmla="*/ 2308107 h 2308107"/>
              <a:gd name="connsiteX3" fmla="*/ 0 w 3426440"/>
              <a:gd name="connsiteY3" fmla="*/ 2308107 h 2308107"/>
              <a:gd name="connsiteX4" fmla="*/ 0 w 3426440"/>
              <a:gd name="connsiteY4" fmla="*/ 148107 h 2308107"/>
              <a:gd name="connsiteX0" fmla="*/ 5 w 3426445"/>
              <a:gd name="connsiteY0" fmla="*/ 148107 h 2308107"/>
              <a:gd name="connsiteX1" fmla="*/ 3426445 w 3426445"/>
              <a:gd name="connsiteY1" fmla="*/ 0 h 2308107"/>
              <a:gd name="connsiteX2" fmla="*/ 3420005 w 3426445"/>
              <a:gd name="connsiteY2" fmla="*/ 2308107 h 2308107"/>
              <a:gd name="connsiteX3" fmla="*/ 5 w 3426445"/>
              <a:gd name="connsiteY3" fmla="*/ 2308107 h 2308107"/>
              <a:gd name="connsiteX4" fmla="*/ 5 w 3426445"/>
              <a:gd name="connsiteY4" fmla="*/ 148107 h 23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445" h="2308107">
                <a:moveTo>
                  <a:pt x="5" y="148107"/>
                </a:moveTo>
                <a:cubicBezTo>
                  <a:pt x="-4068" y="143814"/>
                  <a:pt x="2284298" y="49369"/>
                  <a:pt x="3426445" y="0"/>
                </a:cubicBezTo>
                <a:cubicBezTo>
                  <a:pt x="3424298" y="769369"/>
                  <a:pt x="3422152" y="1538738"/>
                  <a:pt x="3420005" y="2308107"/>
                </a:cubicBezTo>
                <a:lnTo>
                  <a:pt x="5" y="2308107"/>
                </a:lnTo>
                <a:lnTo>
                  <a:pt x="5" y="148107"/>
                </a:lnTo>
                <a:close/>
              </a:path>
            </a:pathLst>
          </a:custGeom>
          <a:solidFill>
            <a:srgbClr val="E7E2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4F768A33-7915-40C0-AD4E-AD0A892E4990}"/>
              </a:ext>
            </a:extLst>
          </p:cNvPr>
          <p:cNvSpPr txBox="1"/>
          <p:nvPr/>
        </p:nvSpPr>
        <p:spPr>
          <a:xfrm>
            <a:off x="20870764" y="13163687"/>
            <a:ext cx="3420000" cy="396000"/>
          </a:xfrm>
          <a:prstGeom prst="rect">
            <a:avLst/>
          </a:prstGeom>
          <a:solidFill>
            <a:srgbClr val="00ACA9"/>
          </a:solidFill>
        </p:spPr>
        <p:txBody>
          <a:bodyPr wrap="square" lIns="180000" tIns="36000" rIns="36000" bIns="36000" rtlCol="0" anchor="ctr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fr-FR" sz="1800" b="1" dirty="0">
                <a:solidFill>
                  <a:schemeClr val="bg1"/>
                </a:solidFill>
              </a:rPr>
              <a:t>Service Arcachon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7283A96D-7CEA-4574-8DEB-4143A2E10C38}"/>
              </a:ext>
            </a:extLst>
          </p:cNvPr>
          <p:cNvSpPr txBox="1"/>
          <p:nvPr/>
        </p:nvSpPr>
        <p:spPr>
          <a:xfrm>
            <a:off x="20870764" y="11399687"/>
            <a:ext cx="3420000" cy="1660078"/>
          </a:xfrm>
          <a:prstGeom prst="rect">
            <a:avLst/>
          </a:prstGeom>
          <a:noFill/>
        </p:spPr>
        <p:txBody>
          <a:bodyPr wrap="square" lIns="72000" tIns="72000" rIns="72000" bIns="0" rtlCol="0">
            <a:noAutofit/>
          </a:bodyPr>
          <a:lstStyle/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Olivier MAIRE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b="1" dirty="0"/>
              <a:t>Responsable pédagogique</a:t>
            </a:r>
          </a:p>
          <a:p>
            <a:pPr algn="ctr">
              <a:lnSpc>
                <a:spcPts val="2400"/>
              </a:lnSpc>
              <a:spcAft>
                <a:spcPts val="400"/>
              </a:spcAft>
            </a:pPr>
            <a:endParaRPr lang="fr-FR" sz="2000" dirty="0"/>
          </a:p>
          <a:p>
            <a:pPr algn="ctr">
              <a:lnSpc>
                <a:spcPts val="2400"/>
              </a:lnSpc>
              <a:spcAft>
                <a:spcPts val="400"/>
              </a:spcAft>
            </a:pPr>
            <a:r>
              <a:rPr lang="fr-FR" sz="2000" dirty="0"/>
              <a:t>05 56 22 39 24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222" name="Image 221">
            <a:extLst>
              <a:ext uri="{FF2B5EF4-FFF2-40B4-BE49-F238E27FC236}">
                <a16:creationId xmlns:a16="http://schemas.microsoft.com/office/drawing/2014/main" id="{89269D88-AEE2-4BF6-B7E7-2043EFF1596E}"/>
              </a:ext>
            </a:extLst>
          </p:cNvPr>
          <p:cNvPicPr>
            <a:picLocks noChangeAspect="1"/>
          </p:cNvPicPr>
          <p:nvPr/>
        </p:nvPicPr>
        <p:blipFill>
          <a:blip r:embed="rId42" r:link="rId43"/>
          <a:srcRect/>
          <a:stretch>
            <a:fillRect/>
          </a:stretch>
        </p:blipFill>
        <p:spPr>
          <a:xfrm>
            <a:off x="20978764" y="12478555"/>
            <a:ext cx="604520" cy="8356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22F554-4E0B-4BCA-B6DE-E6CC557179E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5338361" y="34487201"/>
            <a:ext cx="2396076" cy="23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55800"/>
      </p:ext>
    </p:extLst>
  </p:cSld>
  <p:clrMapOvr>
    <a:masterClrMapping/>
  </p:clrMapOvr>
</p:sld>
</file>

<file path=ppt/theme/theme1.xml><?xml version="1.0" encoding="utf-8"?>
<a:theme xmlns:a="http://schemas.openxmlformats.org/drawingml/2006/main" name="UBx-Theme">
  <a:themeElements>
    <a:clrScheme name="UBx - Theme">
      <a:dk1>
        <a:srgbClr val="000000"/>
      </a:dk1>
      <a:lt1>
        <a:srgbClr val="FFFFFF"/>
      </a:lt1>
      <a:dk2>
        <a:srgbClr val="443A30"/>
      </a:dk2>
      <a:lt2>
        <a:srgbClr val="009DE0"/>
      </a:lt2>
      <a:accent1>
        <a:srgbClr val="EC6C43"/>
      </a:accent1>
      <a:accent2>
        <a:srgbClr val="60B664"/>
      </a:accent2>
      <a:accent3>
        <a:srgbClr val="9F3E91"/>
      </a:accent3>
      <a:accent4>
        <a:srgbClr val="34B1A9"/>
      </a:accent4>
      <a:accent5>
        <a:srgbClr val="DACC51"/>
      </a:accent5>
      <a:accent6>
        <a:srgbClr val="E53C43"/>
      </a:accent6>
      <a:hlink>
        <a:srgbClr val="0F9DE8"/>
      </a:hlink>
      <a:folHlink>
        <a:srgbClr val="2C75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Bx-Theme" id="{8AADBEC2-5A41-E040-B40A-655CC9722ED3}" vid="{706DAAAD-8D63-1847-A043-262DBE8CA06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UBx-Theme</Template>
  <TotalTime>8024</TotalTime>
  <Words>455</Words>
  <Application>Microsoft Office PowerPoint</Application>
  <PresentationFormat>Personnalisé</PresentationFormat>
  <Paragraphs>159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UBx-Theme</vt:lpstr>
      <vt:lpstr>Centre de Ressources Travaux Pratiques de l’UF Biologie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Laurence Guillot</cp:lastModifiedBy>
  <cp:revision>284</cp:revision>
  <cp:lastPrinted>2017-05-04T09:34:41Z</cp:lastPrinted>
  <dcterms:created xsi:type="dcterms:W3CDTF">2017-04-12T13:13:23Z</dcterms:created>
  <dcterms:modified xsi:type="dcterms:W3CDTF">2026-01-28T10:50:12Z</dcterms:modified>
</cp:coreProperties>
</file>